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4"/>
    <p:sldMasterId id="2147484109" r:id="rId5"/>
  </p:sldMasterIdLst>
  <p:notesMasterIdLst>
    <p:notesMasterId r:id="rId9"/>
  </p:notesMasterIdLst>
  <p:handoutMasterIdLst>
    <p:handoutMasterId r:id="rId10"/>
  </p:handoutMasterIdLst>
  <p:sldIdLst>
    <p:sldId id="33861" r:id="rId6"/>
    <p:sldId id="2147469545" r:id="rId7"/>
    <p:sldId id="2147469546" r:id="rId8"/>
  </p:sldIdLst>
  <p:sldSz cx="12192000" cy="6858000"/>
  <p:notesSz cx="6735763" cy="9866313"/>
  <p:embeddedFontLst>
    <p:embeddedFont>
      <p:font typeface="SpareBank 1" panose="020B0500030000000000" pitchFamily="34" charset="0"/>
      <p:regular r:id="rId11"/>
      <p:bold r:id="rId12"/>
      <p:italic r:id="rId13"/>
      <p:boldItalic r:id="rId14"/>
    </p:embeddedFont>
    <p:embeddedFont>
      <p:font typeface="SpareBank 1 Light" panose="020B0500030000000000" pitchFamily="34" charset="0"/>
      <p:regular r:id="rId15"/>
      <p:italic r:id="rId16"/>
    </p:embeddedFont>
    <p:embeddedFont>
      <p:font typeface="SpareBank 1 Medium" panose="020B0500030000000000" pitchFamily="34" charset="0"/>
      <p:regular r:id="rId17"/>
      <p:italic r:id="rId18"/>
    </p:embeddedFont>
    <p:embeddedFont>
      <p:font typeface="SpareBank 1 Title" panose="020B0500030000000000" pitchFamily="34" charset="0"/>
      <p:regular r:id="rId19"/>
      <p:bold r:id="rId20"/>
    </p:embeddedFont>
    <p:embeddedFont>
      <p:font typeface="SpareBank 1 Title Light" panose="020B0500030000000000" pitchFamily="34" charset="0"/>
      <p:regular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8B1E"/>
    <a:srgbClr val="F8E9DD"/>
    <a:srgbClr val="00207D"/>
    <a:srgbClr val="7EAECB"/>
    <a:srgbClr val="FFF9F5"/>
    <a:srgbClr val="1F82BA"/>
    <a:srgbClr val="F7F0F0"/>
    <a:srgbClr val="F7F0F5"/>
    <a:srgbClr val="F2F2F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316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DA1FA4-1174-40A7-9B07-04BBFF1CF9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BD3B-731D-4124-B00B-07B4584E35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18B9B-7448-4D8A-AF2F-B1EE064302A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A1CF0-482E-42EC-ABD5-CD1886BACA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CAFF6-524F-4F57-A635-BBEFD475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31432-75B0-4283-A309-B0CC7EE88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9701B-7815-4025-B5B0-57E425DA2954}" type="datetimeFigureOut">
              <a:rPr lang="nb-NO" smtClean="0"/>
              <a:t>12.02.2025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DAEDA-8216-4B3B-96A7-B7247BAA45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621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86F14-9DC7-4102-8C09-9E9C64CF5D6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7.emf"/><Relationship Id="rId4" Type="http://schemas.openxmlformats.org/officeDocument/2006/relationships/image" Target="../media/image51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7.emf"/><Relationship Id="rId4" Type="http://schemas.openxmlformats.org/officeDocument/2006/relationships/image" Target="../media/image5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53.png"/><Relationship Id="rId4" Type="http://schemas.openxmlformats.org/officeDocument/2006/relationships/image" Target="../media/image4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8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7.emf"/><Relationship Id="rId4" Type="http://schemas.openxmlformats.org/officeDocument/2006/relationships/image" Target="../media/image5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7.emf"/><Relationship Id="rId4" Type="http://schemas.openxmlformats.org/officeDocument/2006/relationships/image" Target="../media/image5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53.png"/><Relationship Id="rId4" Type="http://schemas.openxmlformats.org/officeDocument/2006/relationships/image" Target="../media/image47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8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B82BBAC-A298-43AE-9BF8-6C00BA96D8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730552B-D7A7-401D-87BE-A30329AA13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7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04327DE-6BFB-447C-8B00-C02CBF4130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D62E65-DE2B-4D57-BE75-ADCB87CBA1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63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3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108302B-EA5C-42D5-9106-F41104A357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4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7F13D22-0CD1-4FA4-B47B-8D1B553DBD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937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3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0E044816-C6FC-49B4-BD5F-268D0F1380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3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B1FC8A3-0417-4D73-9848-531542227A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565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3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99C2B623-25D0-4339-A042-5DE33D86D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33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1471D7F-F67A-4375-B438-C502567EF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498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addin_spestext</a:t>
            </a:r>
            <a:endParaRPr lang="nb-NO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52D9CDD8-F33A-4AD6-AE12-CCBEF6DB47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4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D8E5DB-885F-4ACF-B720-9A7FB61B9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797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chart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F54441C0-B365-40F5-B729-85F99EEA27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4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7FE8DAF-32B4-418F-9C70-DFFF1947C1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44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FD94B1-76DA-8035-CF8A-1574789F97F6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673600" y="-6350"/>
            <a:ext cx="7518400" cy="6864350"/>
          </a:xfrm>
        </p:spPr>
        <p:txBody>
          <a:bodyPr/>
          <a:lstStyle/>
          <a:p>
            <a:endParaRPr lang="nb-NO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addin_spestext</a:t>
            </a:r>
            <a:endParaRPr lang="nb-NO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7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9E197C8-54A0-432A-85A6-F06FB5469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1E769D7-44D0-4A9C-82F1-727ACF60E1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4F827B-295B-9DAE-EA7E-2C8D3CCBF37F}"/>
              </a:ext>
            </a:extLst>
          </p:cNvPr>
          <p:cNvSpPr/>
          <p:nvPr userDrawn="1"/>
        </p:nvSpPr>
        <p:spPr>
          <a:xfrm>
            <a:off x="0" y="0"/>
            <a:ext cx="5448300" cy="6858000"/>
          </a:xfrm>
          <a:prstGeom prst="rect">
            <a:avLst/>
          </a:prstGeom>
          <a:solidFill>
            <a:srgbClr val="0020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0F80018-B5EB-E805-3BA4-2B58F815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6162089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9841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234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Animasjonen starter automatisk i lysbildefremvisning</a:t>
            </a:r>
          </a:p>
          <a:p>
            <a:pPr algn="ctr"/>
            <a:r>
              <a:rPr lang="nb-NO"/>
              <a:t>Test med å trykke Shift+F5</a:t>
            </a:r>
          </a:p>
        </p:txBody>
      </p:sp>
      <p:pic>
        <p:nvPicPr>
          <p:cNvPr id="1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88E2FCF-0C8F-4764-A083-463C4EA6CE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0115D42-7291-43E1-9017-FB21305397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7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Animasjonen starter automatisk i lysbildefremvisning</a:t>
            </a:r>
          </a:p>
          <a:p>
            <a:pPr algn="ctr"/>
            <a:r>
              <a:rPr lang="nb-NO"/>
              <a:t>Test med å trykke Shift+F5</a:t>
            </a:r>
          </a:p>
        </p:txBody>
      </p:sp>
      <p:pic>
        <p:nvPicPr>
          <p:cNvPr id="1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3C96772-9531-4771-9231-997776163A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8C05230-E66D-4FAB-AEB0-DB1135C89A0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Animasjonen starter automatisk i lysbildefremvisning</a:t>
            </a:r>
          </a:p>
          <a:p>
            <a:pPr algn="ctr"/>
            <a:r>
              <a:rPr lang="nb-NO"/>
              <a:t>Test med å trykke Shift+F5</a:t>
            </a:r>
          </a:p>
        </p:txBody>
      </p:sp>
      <p:pic>
        <p:nvPicPr>
          <p:cNvPr id="3" name="Animasjon_Skape rom_Small"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C8124838-98DE-4403-B440-FA68F161CB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2BF8C0B-1A3E-4476-9D8C-349ADDE32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9A35EBD6-73EA-417F-8B86-C701FF444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B1D7860-15AE-48CA-BB02-772AAC0C15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31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15912" y="1460501"/>
            <a:ext cx="5598000" cy="468577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225056" y="1460499"/>
            <a:ext cx="5598000" cy="468577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00279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F6B736A-9F92-4A08-9DC2-3C093228E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22FA331-34F8-4DDF-8630-8649552F5D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6FA307F-527E-466F-B641-49682447A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F6A3F1F-A676-46CC-851D-29C26A0CAE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7B2880A1-BB16-4D69-8206-DEB8A09F0A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4C1735F-497A-4C1A-B77A-FFE464E172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6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1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err="1"/>
              <a:t>Mellomtittel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CB0CD47B-FB66-4F21-9116-2AE426F9AE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3934674-9475-4838-AABC-8F5690669C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F3F55F4-6D23-4A82-A42C-FA4C179DC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571A9B8-0518-428D-96AA-F9BF67F47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CF5421FC-926D-4404-97EB-D5997857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8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3400515-9615-4D13-9C4C-2CBD4188CA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4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A749790-9FC9-47BD-B0C8-1010BED908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FA23812-1223-4CD2-9970-943A44BE08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70EA769-E584-4697-AFDB-961680D83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F356111-B9B8-4DD9-BC96-93CDD3796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7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“</a:t>
            </a:r>
            <a:r>
              <a:rPr lang="en-US" err="1"/>
              <a:t>Sitat</a:t>
            </a:r>
            <a:r>
              <a:rPr lang="en-US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Navn</a:t>
            </a:r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DBFD0E1A-FCA6-4F68-89F3-1E8FD5E14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FA0D2BD-56F6-4840-A38E-E6645BFAEE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4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4EFD52-F906-35F0-F637-073F2EBEC0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77198" y="0"/>
            <a:ext cx="4114801" cy="6858000"/>
          </a:xfr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BD403-EDFF-117F-397F-8498C154AD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4114800" cy="6858000"/>
          </a:xfr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5C9E9C9E-D5A4-C4E2-B90B-58FFE55C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6F47850-1CA4-4151-2B6B-D6D84DDAA5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1B5FBCA-7428-9F63-84E0-00A2C42808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748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hold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4EFD52-F906-35F0-F637-073F2EBEC0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0"/>
            <a:ext cx="6095999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BD403-EDFF-117F-397F-8498C154AD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1" y="0"/>
            <a:ext cx="6095999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5C9E9C9E-D5A4-C4E2-B90B-58FFE55C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6F47850-1CA4-4151-2B6B-D6D84DDAA5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1B5FBCA-7428-9F63-84E0-00A2C42808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66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hold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5CC7E8-AF9B-11D0-F6A6-F98675C13B55}"/>
              </a:ext>
            </a:extLst>
          </p:cNvPr>
          <p:cNvSpPr/>
          <p:nvPr userDrawn="1"/>
        </p:nvSpPr>
        <p:spPr>
          <a:xfrm>
            <a:off x="6447663" y="1527477"/>
            <a:ext cx="5480953" cy="4421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BD403-EDFF-117F-397F-8498C154AD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1" y="0"/>
            <a:ext cx="6095999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5C9E9C9E-D5A4-C4E2-B90B-58FFE55C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6F47850-1CA4-4151-2B6B-D6D84DDAA5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E372D5C2-F7D5-11B6-8ECD-514C664721EF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6533147" y="1789606"/>
            <a:ext cx="5227721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2357846-AE0B-80CE-E74A-9618E86E27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47663" y="1527477"/>
            <a:ext cx="5480953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215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622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E5F4EC-1010-485B-380F-9590DBDE2E6D}"/>
              </a:ext>
            </a:extLst>
          </p:cNvPr>
          <p:cNvSpPr/>
          <p:nvPr userDrawn="1"/>
        </p:nvSpPr>
        <p:spPr>
          <a:xfrm>
            <a:off x="319228" y="1578640"/>
            <a:ext cx="11572341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826231C-ADAA-F00F-7DCD-73F4A0064C60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381605" y="1844609"/>
            <a:ext cx="11447586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EE6EEFB-11F4-E669-E110-8CD50F128B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582480"/>
            <a:ext cx="11570116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311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4CF2954-FCC2-9AB2-ADF8-92DA13B9684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D95EE1C-F997-DFEC-3D29-6E345A8982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911" y="1581151"/>
            <a:ext cx="5599112" cy="45382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A75C5-AD9A-FF84-6926-72BB92BE42A3}"/>
              </a:ext>
            </a:extLst>
          </p:cNvPr>
          <p:cNvSpPr/>
          <p:nvPr userDrawn="1"/>
        </p:nvSpPr>
        <p:spPr>
          <a:xfrm>
            <a:off x="6245176" y="1581151"/>
            <a:ext cx="56268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BC8EB735-B136-8542-EE29-757364F0FF45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344370" y="1846899"/>
            <a:ext cx="54576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1427FD9-1350-06A8-B873-3AA28364DA6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0311" y="1582480"/>
            <a:ext cx="5625718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58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47245C-D282-0C39-86B2-4A3B7F553193}"/>
              </a:ext>
            </a:extLst>
          </p:cNvPr>
          <p:cNvSpPr/>
          <p:nvPr userDrawn="1"/>
        </p:nvSpPr>
        <p:spPr>
          <a:xfrm>
            <a:off x="6264769" y="1578640"/>
            <a:ext cx="56268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4CF2954-FCC2-9AB2-ADF8-92DA13B9684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3725F-8403-7D2B-146A-345BDF3FFFA7}"/>
              </a:ext>
            </a:extLst>
          </p:cNvPr>
          <p:cNvSpPr/>
          <p:nvPr userDrawn="1"/>
        </p:nvSpPr>
        <p:spPr>
          <a:xfrm>
            <a:off x="315913" y="1578640"/>
            <a:ext cx="56268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17DBA6-B0F0-5B54-A741-C431EFBEED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0311" y="1582480"/>
            <a:ext cx="5625718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56AFD524-BC00-E90A-E153-E60922700AE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15913" y="1578640"/>
            <a:ext cx="56268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hart Placeholder 5">
            <a:extLst>
              <a:ext uri="{FF2B5EF4-FFF2-40B4-BE49-F238E27FC236}">
                <a16:creationId xmlns:a16="http://schemas.microsoft.com/office/drawing/2014/main" id="{F9486B10-0FEC-0797-5664-3D91252E34B4}"/>
              </a:ext>
            </a:extLst>
          </p:cNvPr>
          <p:cNvSpPr>
            <a:spLocks noGrp="1"/>
          </p:cNvSpPr>
          <p:nvPr>
            <p:ph type="chart" sz="quarter" idx="40" hasCustomPrompt="1"/>
          </p:nvPr>
        </p:nvSpPr>
        <p:spPr>
          <a:xfrm>
            <a:off x="400766" y="1845083"/>
            <a:ext cx="5457093" cy="389629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76F81AF0-74FE-6CE4-357D-57DDCF87BC68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342185" y="1845083"/>
            <a:ext cx="54576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634194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5914" y="1580707"/>
            <a:ext cx="3599998" cy="461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599998" cy="461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6088" y="1580707"/>
            <a:ext cx="3599998" cy="461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511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6139" y="1578639"/>
            <a:ext cx="3615548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6088" y="1580706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8383183" y="1846493"/>
            <a:ext cx="33984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Chart Placeholder 5">
            <a:extLst>
              <a:ext uri="{FF2B5EF4-FFF2-40B4-BE49-F238E27FC236}">
                <a16:creationId xmlns:a16="http://schemas.microsoft.com/office/drawing/2014/main" id="{9D91634E-8C62-55E4-1B65-569313252F7E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4396119" y="1846494"/>
            <a:ext cx="3399761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424485" y="1846807"/>
            <a:ext cx="3398400" cy="389488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7C2547-5C7D-5A58-41D0-DCF4F6E5DA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912" y="1581150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984688-62A4-CAC1-FBD5-796872033B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93284" y="1577547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574EEB2-A49B-D7A8-19C3-E60F265BAF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75183" y="1578640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673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D242C074-CA2F-4B06-8153-05D054F3A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EE2B87D-A8CC-4F21-975B-C75B91659E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7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6139" y="1578640"/>
            <a:ext cx="3615548" cy="39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6088" y="1580706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8383183" y="1846493"/>
            <a:ext cx="33984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Chart Placeholder 5">
            <a:extLst>
              <a:ext uri="{FF2B5EF4-FFF2-40B4-BE49-F238E27FC236}">
                <a16:creationId xmlns:a16="http://schemas.microsoft.com/office/drawing/2014/main" id="{9D91634E-8C62-55E4-1B65-569313252F7E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4396119" y="1846494"/>
            <a:ext cx="3399761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424485" y="1846808"/>
            <a:ext cx="3398400" cy="389457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7C2547-5C7D-5A58-41D0-DCF4F6E5DA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6140" y="1478859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984688-62A4-CAC1-FBD5-796872033B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93284" y="1577547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574EEB2-A49B-D7A8-19C3-E60F265BAF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75183" y="1578640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95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6139" y="1578640"/>
            <a:ext cx="3615548" cy="239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614400" cy="239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1629" y="1577547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8378724" y="1843334"/>
            <a:ext cx="33984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Chart Placeholder 5">
            <a:extLst>
              <a:ext uri="{FF2B5EF4-FFF2-40B4-BE49-F238E27FC236}">
                <a16:creationId xmlns:a16="http://schemas.microsoft.com/office/drawing/2014/main" id="{9D91634E-8C62-55E4-1B65-569313252F7E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4396119" y="1846494"/>
            <a:ext cx="3399761" cy="184496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92713" y="6531818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424485" y="1846809"/>
            <a:ext cx="3398400" cy="184465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7C2547-5C7D-5A58-41D0-DCF4F6E5DA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6140" y="1579508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984688-62A4-CAC1-FBD5-796872033B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93284" y="1577547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574EEB2-A49B-D7A8-19C3-E60F265BAF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70724" y="1575481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0B5FBB-D74D-5074-BC16-2C56B0F4540A}"/>
              </a:ext>
            </a:extLst>
          </p:cNvPr>
          <p:cNvSpPr/>
          <p:nvPr userDrawn="1"/>
        </p:nvSpPr>
        <p:spPr>
          <a:xfrm>
            <a:off x="315913" y="4028754"/>
            <a:ext cx="3615548" cy="239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5A38-E149-1949-2588-9EE09FA6DBB9}"/>
              </a:ext>
            </a:extLst>
          </p:cNvPr>
          <p:cNvSpPr/>
          <p:nvPr userDrawn="1"/>
        </p:nvSpPr>
        <p:spPr>
          <a:xfrm>
            <a:off x="4295776" y="4030821"/>
            <a:ext cx="3614400" cy="239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art Placeholder 5">
            <a:extLst>
              <a:ext uri="{FF2B5EF4-FFF2-40B4-BE49-F238E27FC236}">
                <a16:creationId xmlns:a16="http://schemas.microsoft.com/office/drawing/2014/main" id="{56ADD7B5-9891-935D-CE31-2D992C07EE16}"/>
              </a:ext>
            </a:extLst>
          </p:cNvPr>
          <p:cNvSpPr>
            <a:spLocks noGrp="1"/>
          </p:cNvSpPr>
          <p:nvPr>
            <p:ph type="chart" sz="quarter" idx="38" hasCustomPrompt="1"/>
          </p:nvPr>
        </p:nvSpPr>
        <p:spPr>
          <a:xfrm>
            <a:off x="4395893" y="4296608"/>
            <a:ext cx="3399761" cy="184496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8" name="Chart Placeholder 5">
            <a:extLst>
              <a:ext uri="{FF2B5EF4-FFF2-40B4-BE49-F238E27FC236}">
                <a16:creationId xmlns:a16="http://schemas.microsoft.com/office/drawing/2014/main" id="{6DB4F0C2-D088-559F-50D7-7829AD0259C3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424259" y="4296923"/>
            <a:ext cx="3398400" cy="184465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07689E8-7CD7-242B-5184-6864207755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15914" y="4029622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C75D5945-68D2-F499-6750-A58C1F1B2C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93058" y="4027661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929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4C814-6D5D-ACDD-8576-BA3E960BEF21}"/>
              </a:ext>
            </a:extLst>
          </p:cNvPr>
          <p:cNvSpPr/>
          <p:nvPr userDrawn="1"/>
        </p:nvSpPr>
        <p:spPr>
          <a:xfrm>
            <a:off x="3659981" y="1022308"/>
            <a:ext cx="8141700" cy="528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11558590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3750887" y="1281071"/>
            <a:ext cx="7959885" cy="47316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0F381CC-5AB2-408E-A94E-2CA5A9586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18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503A1F2-E38A-4632-89C0-FC74A8331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0C82B-57D3-108A-19C4-253ED935AB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15658" y="6495179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22A0470-108D-CFA8-2638-2D51BFB22B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6D3E5D3-0668-76A0-EE46-22248C15FC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2468" y="6253166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DF3AA84-8FA9-A897-F9FF-E27C9F2E6E7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9980" y="1022308"/>
            <a:ext cx="81417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933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D82649-ED3F-F92D-9001-FF949CE0D4AE}"/>
              </a:ext>
            </a:extLst>
          </p:cNvPr>
          <p:cNvSpPr/>
          <p:nvPr userDrawn="1"/>
        </p:nvSpPr>
        <p:spPr>
          <a:xfrm>
            <a:off x="3659979" y="1022307"/>
            <a:ext cx="3876909" cy="5286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3992B4-5D1E-9AA7-16F6-79FACECE59E5}"/>
              </a:ext>
            </a:extLst>
          </p:cNvPr>
          <p:cNvSpPr/>
          <p:nvPr userDrawn="1"/>
        </p:nvSpPr>
        <p:spPr>
          <a:xfrm>
            <a:off x="7998388" y="1022306"/>
            <a:ext cx="3850824" cy="5286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32507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3753431" y="1281069"/>
            <a:ext cx="3690000" cy="472119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8077378" y="1281069"/>
            <a:ext cx="3690493" cy="472119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189CC3C-4361-4FED-8572-E8C1A16DD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E34E51-2D75-4C14-A73F-BB2C8EDC5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B6C4C7-9392-9D82-2A0D-12C7DD708B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15658" y="6495179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598B6241-99EF-9716-CA1B-C2C33E6F79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3AA09E8-CD30-E9AB-9F1F-A7315A35C6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2468" y="6253166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126D28A-5378-F16F-38DA-0DA5C892C3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9977" y="1022308"/>
            <a:ext cx="3876909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C1842D-942B-0980-7503-B32C9B60DB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7213" y="1022306"/>
            <a:ext cx="3850824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89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23867B-77AF-B4F2-4088-AF0D681460F7}"/>
              </a:ext>
            </a:extLst>
          </p:cNvPr>
          <p:cNvSpPr/>
          <p:nvPr userDrawn="1"/>
        </p:nvSpPr>
        <p:spPr>
          <a:xfrm>
            <a:off x="8052946" y="3625451"/>
            <a:ext cx="3690026" cy="281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559EAC-B649-75CF-78CC-4BF13240D217}"/>
              </a:ext>
            </a:extLst>
          </p:cNvPr>
          <p:cNvSpPr/>
          <p:nvPr userDrawn="1"/>
        </p:nvSpPr>
        <p:spPr>
          <a:xfrm>
            <a:off x="8039365" y="589550"/>
            <a:ext cx="3690026" cy="28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B2BF8F-8EF9-98B9-3D27-EDAAFB3B64E6}"/>
              </a:ext>
            </a:extLst>
          </p:cNvPr>
          <p:cNvSpPr/>
          <p:nvPr userDrawn="1"/>
        </p:nvSpPr>
        <p:spPr>
          <a:xfrm>
            <a:off x="3719219" y="583338"/>
            <a:ext cx="3690026" cy="28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685AC-4910-C235-3230-872A87309C3E}"/>
              </a:ext>
            </a:extLst>
          </p:cNvPr>
          <p:cNvSpPr/>
          <p:nvPr userDrawn="1"/>
        </p:nvSpPr>
        <p:spPr>
          <a:xfrm>
            <a:off x="3715658" y="3636550"/>
            <a:ext cx="3690026" cy="278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3824240" y="843955"/>
            <a:ext cx="3479983" cy="2300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8143752" y="843955"/>
            <a:ext cx="3481200" cy="2300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3816457" y="3895313"/>
            <a:ext cx="3481200" cy="22987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 hasCustomPrompt="1"/>
          </p:nvPr>
        </p:nvSpPr>
        <p:spPr>
          <a:xfrm>
            <a:off x="8157359" y="3879334"/>
            <a:ext cx="3481200" cy="22987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2468" y="6253166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E61EC59-FF84-47EE-8552-B8A49125E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841972E-D07E-4816-994B-A96A8B653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BF79F27-0602-58B1-0F8E-3A5CE7BFCB7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15658" y="6495179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652C5ADE-AF21-CE9A-06A9-466E8E122C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59CAF21F-C228-DB82-A8A5-903D35EC64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12045" y="3636550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7511E4D-0974-89E5-1183-E23115EAA7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7679" y="3620571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E6CD2A6-0F83-FDEB-D998-CE2C707258E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19220" y="582838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D6976E5-67CA-F9F7-C10F-306372974D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9340" y="582837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13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4622438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11660078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4785" y="6260056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189CC3C-4361-4FED-8572-E8C1A16DD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E34E51-2D75-4C14-A73F-BB2C8EDC5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B6C4C7-9392-9D82-2A0D-12C7DD708B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13019" y="649851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D72340-F4AF-144F-6D6C-D1AA9E97F3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260C695B-7AAD-37C5-F2AA-039CC91752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E329D-4D13-B6FA-F714-0B9312DCD110}"/>
              </a:ext>
            </a:extLst>
          </p:cNvPr>
          <p:cNvSpPr/>
          <p:nvPr userDrawn="1"/>
        </p:nvSpPr>
        <p:spPr>
          <a:xfrm>
            <a:off x="5127319" y="3998595"/>
            <a:ext cx="6577378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01174AD0-4A09-A28D-1CCC-9205722A7E89}"/>
              </a:ext>
            </a:extLst>
          </p:cNvPr>
          <p:cNvSpPr>
            <a:spLocks noGrp="1"/>
          </p:cNvSpPr>
          <p:nvPr>
            <p:ph type="chart" sz="quarter" idx="40" hasCustomPrompt="1"/>
          </p:nvPr>
        </p:nvSpPr>
        <p:spPr>
          <a:xfrm>
            <a:off x="5127319" y="4279341"/>
            <a:ext cx="6548682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58C7ECE-1BFB-7C97-A0BD-A61101A0D3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27319" y="4002579"/>
            <a:ext cx="6548681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12DBF-FBAF-EB3F-1CFC-63ECC1BE3BAD}"/>
              </a:ext>
            </a:extLst>
          </p:cNvPr>
          <p:cNvSpPr/>
          <p:nvPr userDrawn="1"/>
        </p:nvSpPr>
        <p:spPr>
          <a:xfrm>
            <a:off x="5112971" y="1513418"/>
            <a:ext cx="6577378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1071BA13-81EF-2678-AD16-A4ED0EE06FEF}"/>
              </a:ext>
            </a:extLst>
          </p:cNvPr>
          <p:cNvSpPr>
            <a:spLocks noGrp="1"/>
          </p:cNvSpPr>
          <p:nvPr>
            <p:ph type="chart" sz="quarter" idx="42" hasCustomPrompt="1"/>
          </p:nvPr>
        </p:nvSpPr>
        <p:spPr>
          <a:xfrm>
            <a:off x="5127318" y="1793895"/>
            <a:ext cx="6548682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53BB4A3-D537-A08C-FE1C-90510B007D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27317" y="1517402"/>
            <a:ext cx="6548683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643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55238D-A633-9C00-719B-D2578AEF0853}"/>
              </a:ext>
            </a:extLst>
          </p:cNvPr>
          <p:cNvSpPr/>
          <p:nvPr userDrawn="1"/>
        </p:nvSpPr>
        <p:spPr>
          <a:xfrm>
            <a:off x="516001" y="1410440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76E06D-2CA1-C280-7D88-D4770093F046}"/>
              </a:ext>
            </a:extLst>
          </p:cNvPr>
          <p:cNvSpPr/>
          <p:nvPr userDrawn="1"/>
        </p:nvSpPr>
        <p:spPr>
          <a:xfrm>
            <a:off x="515999" y="3877798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0FA311A-9A24-80B3-7B8E-3CB4DFFACE33}"/>
              </a:ext>
            </a:extLst>
          </p:cNvPr>
          <p:cNvSpPr>
            <a:spLocks noGrp="1"/>
          </p:cNvSpPr>
          <p:nvPr>
            <p:ph type="chart" sz="quarter" idx="44" hasCustomPrompt="1"/>
          </p:nvPr>
        </p:nvSpPr>
        <p:spPr>
          <a:xfrm>
            <a:off x="516001" y="169998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12DBF-FBAF-EB3F-1CFC-63ECC1BE3BAD}"/>
              </a:ext>
            </a:extLst>
          </p:cNvPr>
          <p:cNvSpPr/>
          <p:nvPr userDrawn="1"/>
        </p:nvSpPr>
        <p:spPr>
          <a:xfrm>
            <a:off x="6276000" y="1412628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1071BA13-81EF-2678-AD16-A4ED0EE06FEF}"/>
              </a:ext>
            </a:extLst>
          </p:cNvPr>
          <p:cNvSpPr>
            <a:spLocks noGrp="1"/>
          </p:cNvSpPr>
          <p:nvPr>
            <p:ph type="chart" sz="quarter" idx="42" hasCustomPrompt="1"/>
          </p:nvPr>
        </p:nvSpPr>
        <p:spPr>
          <a:xfrm>
            <a:off x="6276000" y="167318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11660078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189CC3C-4361-4FED-8572-E8C1A16DD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E34E51-2D75-4C14-A73F-BB2C8EDC5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D72340-F4AF-144F-6D6C-D1AA9E97F3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260C695B-7AAD-37C5-F2AA-039CC91752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53BB4A3-D537-A08C-FE1C-90510B007D8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76000" y="1397109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53ED9B5-357C-554A-018F-875D4E7EC26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6000" y="1434947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A5E64EB2-6467-DD69-297A-423E9F0C03CF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516000" y="415859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7C3D30FF-C136-FB42-F8AE-7C7BF86EA6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5999" y="3893557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99F330-DBF0-9AF3-27BA-16309C0FCFAF}"/>
              </a:ext>
            </a:extLst>
          </p:cNvPr>
          <p:cNvSpPr/>
          <p:nvPr userDrawn="1"/>
        </p:nvSpPr>
        <p:spPr>
          <a:xfrm>
            <a:off x="6276000" y="3877798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5A19DED0-F9EF-767F-B386-44016107F547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6276001" y="415859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6992A1D5-803A-2975-AC6E-EAB92BDC3E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76000" y="3888510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52F93FC-3632-37D4-B236-6AE7A5071F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D57F991-9DAA-5DE2-01AB-123771DEC0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251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290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E50B01-CAFD-0CA5-4BBF-F0AADC0220A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37450" y="0"/>
            <a:ext cx="4654550" cy="685800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4826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E48A9E8-D0D0-DC80-6E64-AA4B6F14D80D}"/>
              </a:ext>
            </a:extLst>
          </p:cNvPr>
          <p:cNvSpPr/>
          <p:nvPr userDrawn="1"/>
        </p:nvSpPr>
        <p:spPr>
          <a:xfrm>
            <a:off x="315913" y="4529271"/>
            <a:ext cx="6915316" cy="171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EE7C8B7-B6FE-2024-F97B-643C70A88D6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15912" y="4529271"/>
            <a:ext cx="691531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C5F9E4FF-8070-FCFA-D515-54F2661E9E59}"/>
              </a:ext>
            </a:extLst>
          </p:cNvPr>
          <p:cNvSpPr>
            <a:spLocks noGrp="1"/>
          </p:cNvSpPr>
          <p:nvPr>
            <p:ph type="chart" sz="quarter" idx="42" hasCustomPrompt="1"/>
          </p:nvPr>
        </p:nvSpPr>
        <p:spPr>
          <a:xfrm>
            <a:off x="315910" y="4788034"/>
            <a:ext cx="6821673" cy="13016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2710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4B5BEF8-C92B-43D9-9E42-2B7F7162BD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A7F3682-0135-4722-8364-DE9A315357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78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0CF89-C25A-B867-6890-3612225D181A}"/>
              </a:ext>
            </a:extLst>
          </p:cNvPr>
          <p:cNvSpPr/>
          <p:nvPr userDrawn="1"/>
        </p:nvSpPr>
        <p:spPr>
          <a:xfrm>
            <a:off x="7856220" y="1282780"/>
            <a:ext cx="4029809" cy="4668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10ED0921-42EE-0ABF-14FC-34A5CA056875}"/>
              </a:ext>
            </a:extLst>
          </p:cNvPr>
          <p:cNvSpPr>
            <a:spLocks noGrp="1"/>
          </p:cNvSpPr>
          <p:nvPr>
            <p:ph type="chart" sz="quarter" idx="42" hasCustomPrompt="1"/>
          </p:nvPr>
        </p:nvSpPr>
        <p:spPr>
          <a:xfrm>
            <a:off x="7983118" y="1541543"/>
            <a:ext cx="3776011" cy="403367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D515928-03E2-1CB5-F630-B263E07C21A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56220" y="1282780"/>
            <a:ext cx="4009896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245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6037385" y="0"/>
            <a:ext cx="6154615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5591727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559251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0CF89-C25A-B867-6890-3612225D181A}"/>
              </a:ext>
            </a:extLst>
          </p:cNvPr>
          <p:cNvSpPr/>
          <p:nvPr userDrawn="1"/>
        </p:nvSpPr>
        <p:spPr>
          <a:xfrm>
            <a:off x="6639212" y="650424"/>
            <a:ext cx="5122998" cy="2543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10ED0921-42EE-0ABF-14FC-34A5CA056875}"/>
              </a:ext>
            </a:extLst>
          </p:cNvPr>
          <p:cNvSpPr>
            <a:spLocks noGrp="1"/>
          </p:cNvSpPr>
          <p:nvPr>
            <p:ph type="chart" sz="quarter" idx="42" hasCustomPrompt="1"/>
          </p:nvPr>
        </p:nvSpPr>
        <p:spPr>
          <a:xfrm>
            <a:off x="6772559" y="909186"/>
            <a:ext cx="4856303" cy="2130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D515928-03E2-1CB5-F630-B263E07C21A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9211" y="650423"/>
            <a:ext cx="5097683" cy="171015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Egenkapitalavkastning</a:t>
            </a:r>
            <a:r>
              <a:rPr lang="en-US"/>
              <a:t>, %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9624592-33BE-F031-4074-0DABD199A71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5913" y="1641475"/>
            <a:ext cx="5592762" cy="424973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462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42358E-7A04-57EF-FE6B-CCB751FF60F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0013" y="1339850"/>
            <a:ext cx="4256087" cy="4689475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566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4E6898-9F47-73C6-9C1E-175A04D69F1F}"/>
              </a:ext>
            </a:extLst>
          </p:cNvPr>
          <p:cNvSpPr/>
          <p:nvPr userDrawn="1"/>
        </p:nvSpPr>
        <p:spPr>
          <a:xfrm>
            <a:off x="315913" y="1720622"/>
            <a:ext cx="6949668" cy="44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6BC79AC-3805-CFB0-348A-3B0DA2177ADD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411570" y="2005515"/>
            <a:ext cx="6758354" cy="381596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951E9C-A2D3-400C-5083-96FE7E8827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B742F67-5EBE-4BD4-F8A2-AD71B18820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15912" y="1720622"/>
            <a:ext cx="691531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422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6190246" y="0"/>
            <a:ext cx="6001753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02491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SPOL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06FE74-D398-FC37-DB4D-DEF1BAB9B057}"/>
              </a:ext>
            </a:extLst>
          </p:cNvPr>
          <p:cNvSpPr/>
          <p:nvPr userDrawn="1"/>
        </p:nvSpPr>
        <p:spPr>
          <a:xfrm>
            <a:off x="6497053" y="808135"/>
            <a:ext cx="5397181" cy="5241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2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53E799FF-A7CB-461E-B019-32619A79E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9780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9780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5C2C-D005-4D6A-B53B-999FAD2B2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7807" y="2254021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81927" y="4320383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81927" y="3894454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4BEA80-896A-4A78-A6E8-C08CC90D84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81927" y="2254021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12058" y="4315621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2058" y="3889692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C51C625-F779-4CC0-B43C-69D91D5B9F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2058" y="2249259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54053" y="4325288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4053" y="3899359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4A5529C-9EF2-4C35-9351-C26E0DDC60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4053" y="2258926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49780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IKON SETTES INN HER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981927" y="2254021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154053" y="2258926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612058" y="2249259"/>
            <a:ext cx="1440180" cy="14392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004951B-E132-4CB5-BE08-014909997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6E501A22-635E-4E52-A781-CEFE3AAF9E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ikon1, ikon2, ikon3, ikon4</a:t>
            </a:r>
          </a:p>
        </p:txBody>
      </p:sp>
      <p:sp>
        <p:nvSpPr>
          <p:cNvPr id="35" name="addin_colorbox" hidden="1">
            <a:extLst>
              <a:ext uri="{FF2B5EF4-FFF2-40B4-BE49-F238E27FC236}">
                <a16:creationId xmlns:a16="http://schemas.microsoft.com/office/drawing/2014/main" id="{C152D6E7-5ABD-462F-B484-D3C5A98E30C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36" name="addin_background" hidden="1">
            <a:extLst>
              <a:ext uri="{FF2B5EF4-FFF2-40B4-BE49-F238E27FC236}">
                <a16:creationId xmlns:a16="http://schemas.microsoft.com/office/drawing/2014/main" id="{E380263D-5A13-44BA-8F84-CE8D468BF3F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37" name="addin_logo" hidden="1">
            <a:extLst>
              <a:ext uri="{FF2B5EF4-FFF2-40B4-BE49-F238E27FC236}">
                <a16:creationId xmlns:a16="http://schemas.microsoft.com/office/drawing/2014/main" id="{A47615AF-2F92-48F5-9427-DB7CDFC14D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38" name="addin_title" hidden="1">
            <a:extLst>
              <a:ext uri="{FF2B5EF4-FFF2-40B4-BE49-F238E27FC236}">
                <a16:creationId xmlns:a16="http://schemas.microsoft.com/office/drawing/2014/main" id="{DE8F631C-E719-4912-BF9F-B8C23CA2B3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39" name="addin_text" hidden="1">
            <a:extLst>
              <a:ext uri="{FF2B5EF4-FFF2-40B4-BE49-F238E27FC236}">
                <a16:creationId xmlns:a16="http://schemas.microsoft.com/office/drawing/2014/main" id="{7FC205FB-165B-4339-88D1-EF192C650B2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3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108302B-EA5C-42D5-9106-F41104A357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4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7F13D22-0CD1-4FA4-B47B-8D1B553DBD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066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ide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F73BE435-F82E-401E-BC8F-786DF65E161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42257" y="2161952"/>
            <a:ext cx="1440180" cy="1439299"/>
          </a:xfrm>
          <a:prstGeom prst="ellipse">
            <a:avLst/>
          </a:prstGeom>
          <a:solidFill>
            <a:srgbClr val="00579E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3875DC22-FC29-439F-BE1C-C4CEEE74EFF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50495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59238488-45B2-4EF9-9DCF-75A9D082AC0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367444" y="2161952"/>
            <a:ext cx="1440180" cy="1439299"/>
          </a:xfrm>
          <a:prstGeom prst="ellipse">
            <a:avLst/>
          </a:prstGeo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12A2793-E8C0-4A44-AD6E-511C67CD47B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80970" y="2161952"/>
            <a:ext cx="1440180" cy="1439299"/>
          </a:xfrm>
          <a:prstGeom prst="ellipse">
            <a:avLst/>
          </a:prstGeo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2EC5F670-0FCC-48B7-9C97-8A0ED134BF4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92632" y="2161952"/>
            <a:ext cx="1440180" cy="1439299"/>
          </a:xfrm>
          <a:prstGeom prst="ellipse">
            <a:avLst/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  <a:lvl5pPr marL="1800000" indent="0">
              <a:buNone/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2511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26E3C71-6252-416E-BB06-9B02EAF49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42258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42258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52B160-86DA-4012-954C-C6953026A9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913" y="909186"/>
            <a:ext cx="1152511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589B68B-6FC3-4A8E-A6B4-15BE438ABF2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50495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A88F8B5-8E03-43A4-B94C-726522E8C2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0495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3EFC636C-45F7-4D80-913A-E189DBD4B0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67444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2A3850B-57F8-4746-ABC4-07EFFB9552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7444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6F1C91C-5EFA-46E9-8499-1ACC2BBC19E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0970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8AB3A0E-5127-4287-9954-3E23BA96F2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80970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8C6EA9-B739-4680-AD52-7A2BDE15538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42257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06652B2-4AB0-45B6-BED4-F119744C078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3450495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32D361F0-26FD-42CA-ABD7-D4A1E734FBA4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280970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B832E9B8-520B-4E6D-956D-A9A1F8270D28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5367444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3F540DE3-195D-4E6B-A7AF-31B5DF60F73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9192632" y="2161952"/>
            <a:ext cx="1440180" cy="143929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IKON SETTES INN HER</a:t>
            </a:r>
          </a:p>
          <a:p>
            <a:pPr lvl="0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F891B1A-3BF6-4C12-A12A-239C8FCE033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92632" y="4403574"/>
            <a:ext cx="1440180" cy="882650"/>
          </a:xfrm>
        </p:spPr>
        <p:txBody>
          <a:bodyPr numCol="1" spcCol="216000"/>
          <a:lstStyle>
            <a:lvl1pPr marL="0" indent="0" algn="ctr">
              <a:lnSpc>
                <a:spcPct val="93000"/>
              </a:lnSpc>
              <a:spcAft>
                <a:spcPts val="0"/>
              </a:spcAft>
              <a:buNone/>
              <a:defRPr sz="14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D5D28B2-0704-4803-A645-557CB31EE3D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2632" y="3888486"/>
            <a:ext cx="1440180" cy="300037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Sett inn ikon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meny</a:t>
            </a:r>
            <a:endParaRPr lang="en-US"/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A0EFE922-5D7E-4DE7-BDD3-B34758502BD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addin_colorlist" hidden="1">
            <a:extLst>
              <a:ext uri="{FF2B5EF4-FFF2-40B4-BE49-F238E27FC236}">
                <a16:creationId xmlns:a16="http://schemas.microsoft.com/office/drawing/2014/main" id="{075E0F79-D570-480C-8DF3-E58C21E1F61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ikon1, ikon2, ikon3, ikon4</a:t>
            </a:r>
          </a:p>
        </p:txBody>
      </p:sp>
      <p:sp>
        <p:nvSpPr>
          <p:cNvPr id="39" name="addin_colorbox" hidden="1">
            <a:extLst>
              <a:ext uri="{FF2B5EF4-FFF2-40B4-BE49-F238E27FC236}">
                <a16:creationId xmlns:a16="http://schemas.microsoft.com/office/drawing/2014/main" id="{67B923A1-1928-48F4-99F0-2BC992E26D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40" name="addin_background" hidden="1">
            <a:extLst>
              <a:ext uri="{FF2B5EF4-FFF2-40B4-BE49-F238E27FC236}">
                <a16:creationId xmlns:a16="http://schemas.microsoft.com/office/drawing/2014/main" id="{C8275DA9-4738-44F4-80E0-B95FD7F7669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41" name="addin_logo" hidden="1">
            <a:extLst>
              <a:ext uri="{FF2B5EF4-FFF2-40B4-BE49-F238E27FC236}">
                <a16:creationId xmlns:a16="http://schemas.microsoft.com/office/drawing/2014/main" id="{50E7F9FC-E5AD-43C9-9814-D45E18A07656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42" name="addin_title" hidden="1">
            <a:extLst>
              <a:ext uri="{FF2B5EF4-FFF2-40B4-BE49-F238E27FC236}">
                <a16:creationId xmlns:a16="http://schemas.microsoft.com/office/drawing/2014/main" id="{4E85F3F3-61FE-46B8-9DCC-8DF708F7EF3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43" name="addin_text" hidden="1">
            <a:extLst>
              <a:ext uri="{FF2B5EF4-FFF2-40B4-BE49-F238E27FC236}">
                <a16:creationId xmlns:a16="http://schemas.microsoft.com/office/drawing/2014/main" id="{CCB6333A-8809-4730-B12B-15E8A5FE96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3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0E044816-C6FC-49B4-BD5F-268D0F1380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3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B1FC8A3-0417-4D73-9848-531542227A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7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3D015-6959-4408-9BF2-878E984CDA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27625" y="0"/>
            <a:ext cx="7064375" cy="6858000"/>
          </a:xfrm>
          <a:solidFill>
            <a:srgbClr val="00103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4E92E13-E931-494C-96DF-4A2421B6FE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81497" y="4038600"/>
            <a:ext cx="7810497" cy="2819400"/>
          </a:xfrm>
          <a:custGeom>
            <a:avLst/>
            <a:gdLst>
              <a:gd name="connsiteX0" fmla="*/ 6007097 w 7810497"/>
              <a:gd name="connsiteY0" fmla="*/ 0 h 2819400"/>
              <a:gd name="connsiteX1" fmla="*/ 0 w 7810497"/>
              <a:gd name="connsiteY1" fmla="*/ 0 h 2819400"/>
              <a:gd name="connsiteX2" fmla="*/ 0 w 7810497"/>
              <a:gd name="connsiteY2" fmla="*/ 2819400 h 2819400"/>
              <a:gd name="connsiteX3" fmla="*/ 7810497 w 7810497"/>
              <a:gd name="connsiteY3" fmla="*/ 2819400 h 2819400"/>
              <a:gd name="connsiteX4" fmla="*/ 7810497 w 7810497"/>
              <a:gd name="connsiteY4" fmla="*/ 1803400 h 2819400"/>
              <a:gd name="connsiteX5" fmla="*/ 6007097 w 7810497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0497" h="2819400">
                <a:moveTo>
                  <a:pt x="6007097" y="0"/>
                </a:moveTo>
                <a:lnTo>
                  <a:pt x="0" y="0"/>
                </a:lnTo>
                <a:lnTo>
                  <a:pt x="0" y="2819400"/>
                </a:lnTo>
                <a:lnTo>
                  <a:pt x="7810497" y="2819400"/>
                </a:lnTo>
                <a:lnTo>
                  <a:pt x="7810497" y="1803400"/>
                </a:lnTo>
                <a:cubicBezTo>
                  <a:pt x="7810497" y="807410"/>
                  <a:pt x="7003087" y="0"/>
                  <a:pt x="6007097" y="0"/>
                </a:cubicBezTo>
                <a:close/>
              </a:path>
            </a:pathLst>
          </a:custGeom>
          <a:solidFill>
            <a:srgbClr val="C3C2DC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1ACC01-A937-4271-A7CA-BDC2D6D394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264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8264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828245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913" y="909186"/>
            <a:ext cx="3829036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7A88A4F-5ACA-4E7F-97B6-8D5BFDDB03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24801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99A3D1D-B068-40B9-94DE-750DA43F6A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24801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F12E05B-349E-468D-89CE-BFB1E0530AB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28236" y="5041029"/>
            <a:ext cx="1766888" cy="986907"/>
          </a:xfrm>
        </p:spPr>
        <p:txBody>
          <a:bodyPr/>
          <a:lstStyle>
            <a:lvl1pPr marL="0" indent="0">
              <a:buNone/>
              <a:defRPr sz="1000">
                <a:solidFill>
                  <a:srgbClr val="00207D"/>
                </a:solidFill>
              </a:defRPr>
            </a:lvl1pPr>
            <a:lvl2pPr>
              <a:defRPr>
                <a:solidFill>
                  <a:srgbClr val="00207D"/>
                </a:solidFill>
              </a:defRPr>
            </a:lvl2pPr>
            <a:lvl3pPr>
              <a:defRPr>
                <a:solidFill>
                  <a:srgbClr val="00207D"/>
                </a:solidFill>
              </a:defRPr>
            </a:lvl3pPr>
            <a:lvl4pPr>
              <a:defRPr>
                <a:solidFill>
                  <a:srgbClr val="00207D"/>
                </a:solidFill>
              </a:defRPr>
            </a:lvl4pPr>
            <a:lvl5pPr>
              <a:defRPr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8ED6D48-CFEA-4D2F-80DC-CBDA51FDD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28236" y="4611460"/>
            <a:ext cx="1766888" cy="338741"/>
          </a:xfrm>
        </p:spPr>
        <p:txBody>
          <a:bodyPr anchor="b"/>
          <a:lstStyle>
            <a:lvl1pPr marL="0" indent="0">
              <a:buNone/>
              <a:defRPr sz="14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91AA2C9-234E-4CCE-ABF3-86C69A1A96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6024" y="2249281"/>
            <a:ext cx="3438925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300">
                <a:solidFill>
                  <a:srgbClr val="00207D"/>
                </a:solidFill>
              </a:defRPr>
            </a:lvl2pPr>
            <a:lvl3pPr>
              <a:defRPr sz="1200">
                <a:solidFill>
                  <a:srgbClr val="00207D"/>
                </a:solidFill>
              </a:defRPr>
            </a:lvl3pPr>
            <a:lvl4pPr>
              <a:defRPr sz="1100">
                <a:solidFill>
                  <a:srgbClr val="00207D"/>
                </a:solidFill>
              </a:defRPr>
            </a:lvl4pPr>
            <a:lvl5pPr>
              <a:defRPr sz="10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0D465B5-E891-45FD-B2CD-F7832BDB64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B652CA5B-091A-4E89-9203-486E5C39F48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clr3, clr4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A2D3D61E-049A-48E0-9986-95DEF9C8F2B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122DD4A3-2094-47A6-87DB-03D72FCE8FB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9" name="addin_logo" hidden="1">
            <a:extLst>
              <a:ext uri="{FF2B5EF4-FFF2-40B4-BE49-F238E27FC236}">
                <a16:creationId xmlns:a16="http://schemas.microsoft.com/office/drawing/2014/main" id="{F2DDBE38-7E8E-4049-B6C7-D0729F6C696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30" name="addin_title" hidden="1">
            <a:extLst>
              <a:ext uri="{FF2B5EF4-FFF2-40B4-BE49-F238E27FC236}">
                <a16:creationId xmlns:a16="http://schemas.microsoft.com/office/drawing/2014/main" id="{87107F74-6EEF-4C55-B579-31D86AEE85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31" name="addin_text" hidden="1">
            <a:extLst>
              <a:ext uri="{FF2B5EF4-FFF2-40B4-BE49-F238E27FC236}">
                <a16:creationId xmlns:a16="http://schemas.microsoft.com/office/drawing/2014/main" id="{1CC0094A-8549-4644-B35B-BC8DAAA1AAB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pic>
        <p:nvPicPr>
          <p:cNvPr id="3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99C2B623-25D0-4339-A042-5DE33D86D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33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1471D7F-F67A-4375-B438-C502567EF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1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)">
    <p:bg>
      <p:bgPr>
        <a:solidFill>
          <a:srgbClr val="CEC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C455073B-9561-4C18-AE0B-2DBE98389C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1720850"/>
            <a:ext cx="6096000" cy="5137150"/>
          </a:xfrm>
          <a:solidFill>
            <a:srgbClr val="C3C2DC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AEB2CF0-BD35-47EE-A838-C4F6293D9F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7429500" y="-1333500"/>
            <a:ext cx="3429000" cy="6096000"/>
          </a:xfrm>
          <a:prstGeom prst="round1Rect">
            <a:avLst>
              <a:gd name="adj" fmla="val 38889"/>
            </a:avLst>
          </a:prstGeo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3429000"/>
            <a:ext cx="6096000" cy="3429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30D4A27-CB15-4024-A7B2-B0A0FBB527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0"/>
            <a:ext cx="6096000" cy="3429000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11600" y="3772800"/>
            <a:ext cx="556597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  <a:solidFill>
            <a:srgbClr val="0000FE">
              <a:alpha val="0"/>
            </a:srgbClr>
          </a:solidFill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EE6D194-429B-4CF9-A25A-D35D88FBF5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913" y="909186"/>
            <a:ext cx="3253810" cy="430887"/>
          </a:xfrm>
          <a:solidFill>
            <a:srgbClr val="0000FE">
              <a:alpha val="0"/>
            </a:srgbClr>
          </a:solidFill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3579248" y="1073070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8D130-C5B1-450A-822A-5F08E950A7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9600" y="1846800"/>
            <a:ext cx="2713758" cy="1241425"/>
          </a:xfrm>
        </p:spPr>
        <p:txBody>
          <a:bodyPr/>
          <a:lstStyle>
            <a:lvl1pPr marL="0" indent="0">
              <a:buNone/>
              <a:defRPr sz="10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3772800"/>
            <a:ext cx="4660900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5B7438E-AE75-4FF7-BC5E-B7C2C0CE599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A4BDD34D-E03D-4646-867F-0721BEFA75DC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firefarg1, firefarg2</a:t>
            </a:r>
          </a:p>
        </p:txBody>
      </p:sp>
      <p:sp>
        <p:nvSpPr>
          <p:cNvPr id="29" name="addin_colorbox" hidden="1">
            <a:extLst>
              <a:ext uri="{FF2B5EF4-FFF2-40B4-BE49-F238E27FC236}">
                <a16:creationId xmlns:a16="http://schemas.microsoft.com/office/drawing/2014/main" id="{9E04BAB5-E565-4580-A95D-A8DBBBA206C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30" name="addin_background" hidden="1">
            <a:extLst>
              <a:ext uri="{FF2B5EF4-FFF2-40B4-BE49-F238E27FC236}">
                <a16:creationId xmlns:a16="http://schemas.microsoft.com/office/drawing/2014/main" id="{20312245-3B2C-45E0-A41F-9880DECB8AA3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31" name="addin_logo" hidden="1">
            <a:extLst>
              <a:ext uri="{FF2B5EF4-FFF2-40B4-BE49-F238E27FC236}">
                <a16:creationId xmlns:a16="http://schemas.microsoft.com/office/drawing/2014/main" id="{0555D013-45BB-4434-BCD4-CA50C4FDF50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32" name="addin_title" hidden="1">
            <a:extLst>
              <a:ext uri="{FF2B5EF4-FFF2-40B4-BE49-F238E27FC236}">
                <a16:creationId xmlns:a16="http://schemas.microsoft.com/office/drawing/2014/main" id="{3293E258-4BAB-4E3E-B382-2BF51368333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33" name="addin_text" hidden="1">
            <a:extLst>
              <a:ext uri="{FF2B5EF4-FFF2-40B4-BE49-F238E27FC236}">
                <a16:creationId xmlns:a16="http://schemas.microsoft.com/office/drawing/2014/main" id="{F306448A-BC82-40F1-B842-B6DB578BF4F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34" name="addin_spestext" hidden="1">
            <a:extLst>
              <a:ext uri="{FF2B5EF4-FFF2-40B4-BE49-F238E27FC236}">
                <a16:creationId xmlns:a16="http://schemas.microsoft.com/office/drawing/2014/main" id="{28414EB4-7508-47EB-8178-87FDD9A0F47B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addin_spestext</a:t>
            </a:r>
            <a:endParaRPr lang="en-US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E3844F34-BF24-4DE8-8F36-35D26CD26D68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CBF3C7C-55B9-484F-8323-BAF8BDA704CE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106FD54A-FD2A-49F0-83FB-443C74F64F15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8FD9630B-D6BC-493A-BBE8-569F372E8290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1A0D69A-9581-4EBF-B323-5DB047999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5913" y="4194000"/>
            <a:ext cx="4660899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EC8A8337-24E7-481A-8588-D5597050FC3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11600" y="4194000"/>
            <a:ext cx="5565974" cy="78556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F335A74-0045-4431-93C5-38BA94BA922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91600" y="910800"/>
            <a:ext cx="2685974" cy="484872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52D9CDD8-F33A-4AD6-AE12-CCBEF6DB47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4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D8E5DB-885F-4ACF-B720-9A7FB61B96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03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4 deler, med tekst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F04CD96-D11A-4B44-912B-ADD88AA349C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0108" y="2411834"/>
            <a:ext cx="4077730" cy="4446166"/>
          </a:xfrm>
          <a:solidFill>
            <a:srgbClr val="FFF9F5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6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0E0BD-BA45-4A7E-A9CC-E715CDB8E7C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077730" y="0"/>
            <a:ext cx="4036542" cy="4316164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E894AE-F5A2-4709-A208-E529BF8713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4400294" y="3144021"/>
            <a:ext cx="3397251" cy="4030705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00207D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4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60C567-3FD3-4899-98EB-BA303D6775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8422761" y="-308490"/>
            <a:ext cx="3460748" cy="4077730"/>
          </a:xfrm>
          <a:custGeom>
            <a:avLst/>
            <a:gdLst>
              <a:gd name="connsiteX0" fmla="*/ 0 w 3429000"/>
              <a:gd name="connsiteY0" fmla="*/ 4051300 h 4051300"/>
              <a:gd name="connsiteX1" fmla="*/ 0 w 3429000"/>
              <a:gd name="connsiteY1" fmla="*/ 0 h 4051300"/>
              <a:gd name="connsiteX2" fmla="*/ 2503239 w 3429000"/>
              <a:gd name="connsiteY2" fmla="*/ 0 h 4051300"/>
              <a:gd name="connsiteX3" fmla="*/ 3429000 w 3429000"/>
              <a:gd name="connsiteY3" fmla="*/ 925761 h 4051300"/>
              <a:gd name="connsiteX4" fmla="*/ 3429000 w 3429000"/>
              <a:gd name="connsiteY4" fmla="*/ 4051300 h 40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4051300">
                <a:moveTo>
                  <a:pt x="0" y="4051300"/>
                </a:moveTo>
                <a:lnTo>
                  <a:pt x="0" y="0"/>
                </a:lnTo>
                <a:lnTo>
                  <a:pt x="2503239" y="0"/>
                </a:lnTo>
                <a:cubicBezTo>
                  <a:pt x="3014523" y="0"/>
                  <a:pt x="3429000" y="414477"/>
                  <a:pt x="3429000" y="925761"/>
                </a:cubicBezTo>
                <a:lnTo>
                  <a:pt x="3429000" y="4051300"/>
                </a:lnTo>
                <a:close/>
              </a:path>
            </a:pathLst>
          </a:custGeom>
          <a:solidFill>
            <a:srgbClr val="CECDE7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5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DC774C79-16BF-402F-AB0F-4B3DDB76E4B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0" y="0"/>
            <a:ext cx="4083566" cy="6858000"/>
          </a:xfrm>
          <a:solidFill>
            <a:srgbClr val="0061A8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3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6959" y="4114895"/>
            <a:ext cx="3080679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C46AD3B1-167D-4395-A447-CD474FEC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3253810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251966-DC51-42A4-9D10-7A6D8F3A70A2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9182117" y="4069602"/>
            <a:ext cx="2032424" cy="201399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chart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AB914C2-BF35-4A59-AC94-D43C6D9E08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913" y="1228528"/>
            <a:ext cx="3253812" cy="338741"/>
          </a:xfrm>
        </p:spPr>
        <p:txBody>
          <a:bodyPr lIns="79200" anchor="b"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D7576959-282F-48A7-93E6-CDC621CBBB5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72509" y="167205"/>
            <a:ext cx="3505064" cy="338741"/>
          </a:xfrm>
          <a:solidFill>
            <a:srgbClr val="0000FE">
              <a:alpha val="0"/>
            </a:srgbClr>
          </a:solidFill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77FC5C6-3FFB-4293-812F-50F87293B3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DE7A0B9B-A159-4769-AA7E-43F8A26DEAA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firefarg3, firefarg4</a:t>
            </a:r>
          </a:p>
        </p:txBody>
      </p:sp>
      <p:sp>
        <p:nvSpPr>
          <p:cNvPr id="28" name="addin_colorbox" hidden="1">
            <a:extLst>
              <a:ext uri="{FF2B5EF4-FFF2-40B4-BE49-F238E27FC236}">
                <a16:creationId xmlns:a16="http://schemas.microsoft.com/office/drawing/2014/main" id="{A723CA78-23AE-48CA-B30D-BC65F7A9A3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31" name="addin_background" hidden="1">
            <a:extLst>
              <a:ext uri="{FF2B5EF4-FFF2-40B4-BE49-F238E27FC236}">
                <a16:creationId xmlns:a16="http://schemas.microsoft.com/office/drawing/2014/main" id="{FDB0DF5E-1B59-4D22-8E8C-0E8E2795D31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CC87C9FE-39EB-4A6D-868B-7B8E1B4B3B1C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33" name="addin_title" hidden="1">
            <a:extLst>
              <a:ext uri="{FF2B5EF4-FFF2-40B4-BE49-F238E27FC236}">
                <a16:creationId xmlns:a16="http://schemas.microsoft.com/office/drawing/2014/main" id="{2147B6EF-8E5B-42EE-B44C-8A50E0911D9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34" name="addin_text" hidden="1">
            <a:extLst>
              <a:ext uri="{FF2B5EF4-FFF2-40B4-BE49-F238E27FC236}">
                <a16:creationId xmlns:a16="http://schemas.microsoft.com/office/drawing/2014/main" id="{F117A96B-03C2-43F0-BDD8-8161858E432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36" name="addin_image" hidden="1">
            <a:extLst>
              <a:ext uri="{FF2B5EF4-FFF2-40B4-BE49-F238E27FC236}">
                <a16:creationId xmlns:a16="http://schemas.microsoft.com/office/drawing/2014/main" id="{870B3DFC-356E-466E-A04C-39E936E6E326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6D39FA83-C4E7-4637-ABFB-525099A04B9B}"/>
              </a:ext>
            </a:extLst>
          </p:cNvPr>
          <p:cNvSpPr/>
          <p:nvPr userDrawn="1"/>
        </p:nvSpPr>
        <p:spPr>
          <a:xfrm>
            <a:off x="-598538" y="753"/>
            <a:ext cx="540068" cy="540068"/>
          </a:xfrm>
          <a:prstGeom prst="rect">
            <a:avLst/>
          </a:prstGeom>
          <a:solidFill>
            <a:srgbClr val="C3C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A7530B15-9197-446D-BAD0-B354241C94F9}"/>
              </a:ext>
            </a:extLst>
          </p:cNvPr>
          <p:cNvSpPr/>
          <p:nvPr userDrawn="1"/>
        </p:nvSpPr>
        <p:spPr>
          <a:xfrm>
            <a:off x="-598538" y="275482"/>
            <a:ext cx="266019" cy="26533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12CFCD8F-01FE-4654-871C-7FF1504A9466}"/>
              </a:ext>
            </a:extLst>
          </p:cNvPr>
          <p:cNvSpPr/>
          <p:nvPr userDrawn="1"/>
        </p:nvSpPr>
        <p:spPr>
          <a:xfrm>
            <a:off x="-332519" y="275481"/>
            <a:ext cx="274049" cy="265338"/>
          </a:xfrm>
          <a:prstGeom prst="rect">
            <a:avLst/>
          </a:prstGeom>
          <a:solidFill>
            <a:srgbClr val="FF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73D33CA6-FE73-4DD0-A18B-77AA905F72DD}"/>
              </a:ext>
            </a:extLst>
          </p:cNvPr>
          <p:cNvSpPr/>
          <p:nvPr userDrawn="1"/>
        </p:nvSpPr>
        <p:spPr>
          <a:xfrm>
            <a:off x="-332519" y="753"/>
            <a:ext cx="274049" cy="274726"/>
          </a:xfrm>
          <a:prstGeom prst="rect">
            <a:avLst/>
          </a:prstGeom>
          <a:solidFill>
            <a:srgbClr val="005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CE2E79D-4BE6-4DCF-BE36-0B43C13C476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5913" y="1695722"/>
            <a:ext cx="3253811" cy="131027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8AE6BBE8-A093-48FC-8519-587B0A829E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72510" y="603919"/>
            <a:ext cx="3505064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08CD107A-6138-4458-8580-DDA462984F8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06960" y="4551609"/>
            <a:ext cx="3080680" cy="180791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F54441C0-B365-40F5-B729-85F99EEA27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4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7FE8DAF-32B4-418F-9C70-DFFF1947C1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038CDD5-FFCC-4151-9602-C2358412D8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FCC88C3-DC1E-4CC8-8213-3A9F9231C7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0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FD94B1-76DA-8035-CF8A-1574789F97F6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4673600" y="-6350"/>
            <a:ext cx="7518400" cy="6864350"/>
          </a:xfrm>
        </p:spPr>
        <p:txBody>
          <a:bodyPr/>
          <a:lstStyle/>
          <a:p>
            <a:endParaRPr lang="nb-NO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1BD38ED4-B725-4AAB-9487-255EBB7049C2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siste1, siste2, siste3, siste4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6F4D908F-B453-4F18-BE82-ACB5B2DA82B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FC09F4C-2DCB-4C69-9F83-FBEF8B9EA1E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052BDCAC-5BC9-42C5-8C89-4398E2F45DA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305CCF73-19C7-4C9B-893D-1D0A7E0B1B9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03A08D40-C143-4FDB-834C-4EDCBBAB098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0" name="addin_spestext" hidden="1">
            <a:extLst>
              <a:ext uri="{FF2B5EF4-FFF2-40B4-BE49-F238E27FC236}">
                <a16:creationId xmlns:a16="http://schemas.microsoft.com/office/drawing/2014/main" id="{282BCBC8-4FEA-4F9A-A003-2C640A6FBC6E}"/>
              </a:ext>
            </a:extLst>
          </p:cNvPr>
          <p:cNvSpPr/>
          <p:nvPr userDrawn="1"/>
        </p:nvSpPr>
        <p:spPr>
          <a:xfrm>
            <a:off x="2499793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addin_spestext</a:t>
            </a:r>
            <a:endParaRPr lang="en-US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2DB8AE09-CD4A-45F7-950C-8FF439D201A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9E197C8-54A0-432A-85A6-F06FB5469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1E769D7-44D0-4A9C-82F1-727ACF60E1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4F827B-295B-9DAE-EA7E-2C8D3CCBF37F}"/>
              </a:ext>
            </a:extLst>
          </p:cNvPr>
          <p:cNvSpPr/>
          <p:nvPr userDrawn="1"/>
        </p:nvSpPr>
        <p:spPr>
          <a:xfrm>
            <a:off x="0" y="0"/>
            <a:ext cx="5448300" cy="6858000"/>
          </a:xfrm>
          <a:prstGeom prst="rect">
            <a:avLst/>
          </a:prstGeom>
          <a:solidFill>
            <a:srgbClr val="0020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0F80018-B5EB-E805-3BA4-2B58F815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6162089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657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C30A9F-5053-4DB4-BE21-F0A37A19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0383E-FC0D-4BBD-B582-285183134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E5267-B60F-431C-98DF-C672F505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04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evende bakgrunn 1" descr="Levende bakgrunn 1">
            <a:extLst>
              <a:ext uri="{FF2B5EF4-FFF2-40B4-BE49-F238E27FC236}">
                <a16:creationId xmlns:a16="http://schemas.microsoft.com/office/drawing/2014/main" id="{902AFA99-DB3C-4EA2-8EB5-150A887A50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BDB705D4-301E-4A9A-B0CA-85132C564A97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Animasjonen</a:t>
            </a:r>
            <a:r>
              <a:rPr lang="en-US"/>
              <a:t> starter </a:t>
            </a:r>
            <a:r>
              <a:rPr lang="en-US" err="1"/>
              <a:t>automatisk</a:t>
            </a:r>
            <a:r>
              <a:rPr lang="en-US"/>
              <a:t> i </a:t>
            </a:r>
            <a:r>
              <a:rPr lang="en-US" err="1"/>
              <a:t>lysbildefremvisning</a:t>
            </a:r>
            <a:endParaRPr lang="en-US"/>
          </a:p>
          <a:p>
            <a:pPr algn="ctr"/>
            <a:r>
              <a:rPr lang="en-US"/>
              <a:t>Test med å </a:t>
            </a:r>
            <a:r>
              <a:rPr lang="en-US" err="1"/>
              <a:t>trykke</a:t>
            </a:r>
            <a:r>
              <a:rPr lang="en-US"/>
              <a:t> Shift+F5</a:t>
            </a:r>
          </a:p>
        </p:txBody>
      </p:sp>
      <p:pic>
        <p:nvPicPr>
          <p:cNvPr id="1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88E2FCF-0C8F-4764-A083-463C4EA6CE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0115D42-7291-43E1-9017-FB21305397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evende bakgrunn 3_loop" descr="Levende bakgrunn 3_loop">
            <a:extLst>
              <a:ext uri="{FF2B5EF4-FFF2-40B4-BE49-F238E27FC236}">
                <a16:creationId xmlns:a16="http://schemas.microsoft.com/office/drawing/2014/main" id="{172DB947-6D78-4E6D-8CC2-57FA8919CB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Animasjonen</a:t>
            </a:r>
            <a:r>
              <a:rPr lang="en-US"/>
              <a:t> starter </a:t>
            </a:r>
            <a:r>
              <a:rPr lang="en-US" err="1"/>
              <a:t>automatisk</a:t>
            </a:r>
            <a:r>
              <a:rPr lang="en-US"/>
              <a:t> i </a:t>
            </a:r>
            <a:r>
              <a:rPr lang="en-US" err="1"/>
              <a:t>lysbildefremvisning</a:t>
            </a:r>
            <a:endParaRPr lang="en-US"/>
          </a:p>
          <a:p>
            <a:pPr algn="ctr"/>
            <a:r>
              <a:rPr lang="en-US"/>
              <a:t>Test med å </a:t>
            </a:r>
            <a:r>
              <a:rPr lang="en-US" err="1"/>
              <a:t>trykke</a:t>
            </a:r>
            <a:r>
              <a:rPr lang="en-US"/>
              <a:t> Shift+F5</a:t>
            </a:r>
          </a:p>
        </p:txBody>
      </p:sp>
      <p:pic>
        <p:nvPicPr>
          <p:cNvPr id="1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3C96772-9531-4771-9231-997776163A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8C05230-E66D-4FAB-AEB0-DB1135C89A0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sjon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AA86799-C55C-4704-8C57-DA7BDC053D2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BA1CDBB3-7F0F-4B79-80EB-8B3018AC337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8D762E-DF76-4AA4-9D0F-6672D7C7FAB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A17DCCA-A4B0-4CEB-99D6-E36A5526EE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938C90AB-F710-484A-B299-8D3A7508F97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B11F346B-C3CB-48BC-9185-50A1BB4FF08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FE9B16F9-B2E4-4D04-B8EE-E3F64D05C40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296276-6E45-4A1A-9B25-2A129A7D0E0C}"/>
              </a:ext>
            </a:extLst>
          </p:cNvPr>
          <p:cNvSpPr txBox="1"/>
          <p:nvPr userDrawn="1"/>
        </p:nvSpPr>
        <p:spPr>
          <a:xfrm>
            <a:off x="2527300" y="-1080869"/>
            <a:ext cx="66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Animasjonen</a:t>
            </a:r>
            <a:r>
              <a:rPr lang="en-US"/>
              <a:t> starter </a:t>
            </a:r>
            <a:r>
              <a:rPr lang="en-US" err="1"/>
              <a:t>automatisk</a:t>
            </a:r>
            <a:r>
              <a:rPr lang="en-US"/>
              <a:t> i </a:t>
            </a:r>
            <a:r>
              <a:rPr lang="en-US" err="1"/>
              <a:t>lysbildefremvisning</a:t>
            </a:r>
            <a:endParaRPr lang="en-US"/>
          </a:p>
          <a:p>
            <a:pPr algn="ctr"/>
            <a:r>
              <a:rPr lang="en-US"/>
              <a:t>Test med å </a:t>
            </a:r>
            <a:r>
              <a:rPr lang="en-US" err="1"/>
              <a:t>trykke</a:t>
            </a:r>
            <a:r>
              <a:rPr lang="en-US"/>
              <a:t> Shift+F5</a:t>
            </a:r>
          </a:p>
        </p:txBody>
      </p:sp>
      <p:pic>
        <p:nvPicPr>
          <p:cNvPr id="3" name="Animasjon_Skape rom_Small">
            <a:extLst>
              <a:ext uri="{FF2B5EF4-FFF2-40B4-BE49-F238E27FC236}">
                <a16:creationId xmlns:a16="http://schemas.microsoft.com/office/drawing/2014/main" id="{3334B1F6-4488-4769-89A9-8DE1F485628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0888" cy="6858000"/>
          </a:xfrm>
          <a:prstGeom prst="rect">
            <a:avLst/>
          </a:prstGeom>
        </p:spPr>
      </p:pic>
      <p:pic>
        <p:nvPicPr>
          <p:cNvPr id="1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C8124838-98DE-4403-B440-FA68F161CB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2BF8C0B-1A3E-4476-9D8C-349ADDE32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B82BBAC-A298-43AE-9BF8-6C00BA96D8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730552B-D7A7-401D-87BE-A30329AA13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3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 forside uten bil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ihåndsform: figur 34">
            <a:extLst>
              <a:ext uri="{FF2B5EF4-FFF2-40B4-BE49-F238E27FC236}">
                <a16:creationId xmlns:a16="http://schemas.microsoft.com/office/drawing/2014/main" id="{FEC2C7E8-2BAA-4586-B492-F62F07C9E11E}"/>
              </a:ext>
            </a:extLst>
          </p:cNvPr>
          <p:cNvSpPr/>
          <p:nvPr userDrawn="1"/>
        </p:nvSpPr>
        <p:spPr>
          <a:xfrm>
            <a:off x="8643130" y="4478410"/>
            <a:ext cx="3548870" cy="2379590"/>
          </a:xfrm>
          <a:custGeom>
            <a:avLst/>
            <a:gdLst>
              <a:gd name="connsiteX0" fmla="*/ 3548870 w 3548870"/>
              <a:gd name="connsiteY0" fmla="*/ 0 h 2379590"/>
              <a:gd name="connsiteX1" fmla="*/ 3548870 w 3548870"/>
              <a:gd name="connsiteY1" fmla="*/ 2379590 h 2379590"/>
              <a:gd name="connsiteX2" fmla="*/ 0 w 3548870"/>
              <a:gd name="connsiteY2" fmla="*/ 2379590 h 2379590"/>
              <a:gd name="connsiteX3" fmla="*/ 72242 w 3548870"/>
              <a:gd name="connsiteY3" fmla="*/ 2218043 h 2379590"/>
              <a:gd name="connsiteX4" fmla="*/ 3364761 w 3548870"/>
              <a:gd name="connsiteY4" fmla="*/ 4706 h 237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870" h="2379590">
                <a:moveTo>
                  <a:pt x="3548870" y="0"/>
                </a:moveTo>
                <a:lnTo>
                  <a:pt x="3548870" y="2379590"/>
                </a:lnTo>
                <a:lnTo>
                  <a:pt x="0" y="2379590"/>
                </a:lnTo>
                <a:lnTo>
                  <a:pt x="72242" y="2218043"/>
                </a:lnTo>
                <a:cubicBezTo>
                  <a:pt x="670673" y="962488"/>
                  <a:pt x="1912166" y="79145"/>
                  <a:pt x="3364761" y="47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Plassholder for tekst 27">
            <a:extLst>
              <a:ext uri="{FF2B5EF4-FFF2-40B4-BE49-F238E27FC236}">
                <a16:creationId xmlns:a16="http://schemas.microsoft.com/office/drawing/2014/main" id="{AC732900-C482-4FED-BE14-15E1B9D9A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7094193" cy="5000626"/>
          </a:xfrm>
          <a:custGeom>
            <a:avLst/>
            <a:gdLst>
              <a:gd name="connsiteX0" fmla="*/ 0 w 7094193"/>
              <a:gd name="connsiteY0" fmla="*/ 0 h 5000626"/>
              <a:gd name="connsiteX1" fmla="*/ 7094193 w 7094193"/>
              <a:gd name="connsiteY1" fmla="*/ 0 h 5000626"/>
              <a:gd name="connsiteX2" fmla="*/ 7085079 w 7094193"/>
              <a:gd name="connsiteY2" fmla="*/ 52590 h 5000626"/>
              <a:gd name="connsiteX3" fmla="*/ 1193800 w 7094193"/>
              <a:gd name="connsiteY3" fmla="*/ 5000626 h 5000626"/>
              <a:gd name="connsiteX4" fmla="*/ 278011 w 7094193"/>
              <a:gd name="connsiteY4" fmla="*/ 4929224 h 5000626"/>
              <a:gd name="connsiteX5" fmla="*/ 0 w 7094193"/>
              <a:gd name="connsiteY5" fmla="*/ 4878061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4193" h="5000626">
                <a:moveTo>
                  <a:pt x="0" y="0"/>
                </a:moveTo>
                <a:lnTo>
                  <a:pt x="7094193" y="0"/>
                </a:lnTo>
                <a:lnTo>
                  <a:pt x="7085079" y="52590"/>
                </a:lnTo>
                <a:cubicBezTo>
                  <a:pt x="6524347" y="2876429"/>
                  <a:pt x="4099795" y="5000626"/>
                  <a:pt x="1193800" y="5000626"/>
                </a:cubicBezTo>
                <a:cubicBezTo>
                  <a:pt x="882444" y="5000626"/>
                  <a:pt x="576614" y="4976241"/>
                  <a:pt x="278011" y="4929224"/>
                </a:cubicBezTo>
                <a:lnTo>
                  <a:pt x="0" y="487806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Ellipse 26" hidden="1">
            <a:extLst>
              <a:ext uri="{FF2B5EF4-FFF2-40B4-BE49-F238E27FC236}">
                <a16:creationId xmlns:a16="http://schemas.microsoft.com/office/drawing/2014/main" id="{C58EF7F7-76C4-4C70-91FC-28F032BC9284}"/>
              </a:ext>
            </a:extLst>
          </p:cNvPr>
          <p:cNvSpPr/>
          <p:nvPr userDrawn="1"/>
        </p:nvSpPr>
        <p:spPr>
          <a:xfrm>
            <a:off x="-4819651" y="-7393244"/>
            <a:ext cx="12026901" cy="1239387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 hidden="1">
            <a:extLst>
              <a:ext uri="{FF2B5EF4-FFF2-40B4-BE49-F238E27FC236}">
                <a16:creationId xmlns:a16="http://schemas.microsoft.com/office/drawing/2014/main" id="{E7AB5697-707D-455B-8619-528309D6ACBF}"/>
              </a:ext>
            </a:extLst>
          </p:cNvPr>
          <p:cNvSpPr/>
          <p:nvPr userDrawn="1"/>
        </p:nvSpPr>
        <p:spPr>
          <a:xfrm>
            <a:off x="8333366" y="4478020"/>
            <a:ext cx="7747747" cy="783263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70EA769-E584-4697-AFDB-961680D83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F356111-B9B8-4DD9-BC96-93CDD3796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508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59095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6" y="4019550"/>
            <a:ext cx="5559095" cy="1708150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86664A-2EF2-43CB-A41F-676FF9096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9863" y="0"/>
            <a:ext cx="5672137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5B07D191-5165-41F0-9CA0-2D9A13FDE7A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48B445A7-2708-42E6-87CD-7BBE618FCB9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7AC23A7A-D883-4E96-90A1-C32758913D6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873DE8BD-C805-4280-9DAE-151FB5B3C74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B412EC9B-5739-4D54-AD85-89BAAB9B5DD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DC8B4B2D-F48D-4D80-9952-A71F5977CA9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B4C581-6E50-4372-88CE-BC943FC4A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3A06D244-5520-41C4-B5E5-C0A0DF4B407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404A2A7E-79DA-4E12-8A5E-415AF8F61F7A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D242C074-CA2F-4B06-8153-05D054F3A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EE2B87D-A8CC-4F21-975B-C75B91659E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9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 (Høyre, sirkel)">
    <p:bg>
      <p:bgPr>
        <a:solidFill>
          <a:srgbClr val="005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6823-0CF5-4E86-9EAA-665C116278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24" y="1969483"/>
            <a:ext cx="5560333" cy="1938992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7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Forsidetittel</a:t>
            </a:r>
            <a:r>
              <a:rPr lang="en-US"/>
              <a:t> 1 over </a:t>
            </a:r>
            <a:r>
              <a:rPr lang="en-US" err="1"/>
              <a:t>flere</a:t>
            </a:r>
            <a:r>
              <a:rPr lang="en-US"/>
              <a:t> </a:t>
            </a:r>
            <a:r>
              <a:rPr lang="en-US" err="1"/>
              <a:t>lnjer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0C3FE-F8EA-425C-8EC5-7E5FAC9AAC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925" y="4019550"/>
            <a:ext cx="5560332" cy="1708150"/>
          </a:xfrm>
        </p:spPr>
        <p:txBody>
          <a:bodyPr anchor="t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40DC8-8015-4280-9F49-4728CD3AE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4057" y="6457255"/>
            <a:ext cx="1511301" cy="153888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7BDDC-ACB0-4CEA-9DBA-DD08EC6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924" y="6457255"/>
            <a:ext cx="1511301" cy="153888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B580BDA-A445-4961-A52C-2EBE49B4CC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6888" y="0"/>
            <a:ext cx="6245112" cy="5842000"/>
          </a:xfrm>
          <a:custGeom>
            <a:avLst/>
            <a:gdLst>
              <a:gd name="connsiteX0" fmla="*/ 662015 w 6245112"/>
              <a:gd name="connsiteY0" fmla="*/ 0 h 5842000"/>
              <a:gd name="connsiteX1" fmla="*/ 6245112 w 6245112"/>
              <a:gd name="connsiteY1" fmla="*/ 0 h 5842000"/>
              <a:gd name="connsiteX2" fmla="*/ 6245112 w 6245112"/>
              <a:gd name="connsiteY2" fmla="*/ 4800066 h 5842000"/>
              <a:gd name="connsiteX3" fmla="*/ 6034914 w 6245112"/>
              <a:gd name="connsiteY3" fmla="*/ 4992696 h 5842000"/>
              <a:gd name="connsiteX4" fmla="*/ 3688613 w 6245112"/>
              <a:gd name="connsiteY4" fmla="*/ 5842000 h 5842000"/>
              <a:gd name="connsiteX5" fmla="*/ 0 w 6245112"/>
              <a:gd name="connsiteY5" fmla="*/ 2122714 h 5842000"/>
              <a:gd name="connsiteX6" fmla="*/ 629957 w 6245112"/>
              <a:gd name="connsiteY6" fmla="*/ 43226 h 58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12" h="5842000">
                <a:moveTo>
                  <a:pt x="662015" y="0"/>
                </a:moveTo>
                <a:lnTo>
                  <a:pt x="6245112" y="0"/>
                </a:lnTo>
                <a:lnTo>
                  <a:pt x="6245112" y="4800066"/>
                </a:lnTo>
                <a:lnTo>
                  <a:pt x="6034914" y="4992696"/>
                </a:lnTo>
                <a:cubicBezTo>
                  <a:pt x="5397304" y="5523274"/>
                  <a:pt x="4579873" y="5842000"/>
                  <a:pt x="3688613" y="5842000"/>
                </a:cubicBezTo>
                <a:cubicBezTo>
                  <a:pt x="1651448" y="5842000"/>
                  <a:pt x="0" y="4176819"/>
                  <a:pt x="0" y="2122714"/>
                </a:cubicBezTo>
                <a:cubicBezTo>
                  <a:pt x="0" y="1352425"/>
                  <a:pt x="232235" y="636828"/>
                  <a:pt x="629957" y="43226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ECCBD-B5E9-4D1F-9F54-5859AE8BB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925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Navn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62DC32B-35DB-45A2-93F5-92E47B593A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4057" y="6224584"/>
            <a:ext cx="1511300" cy="153988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Sted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1F008BBA-689F-42DB-913E-0747FEF2C9A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F06E2D9-F070-4F9C-A1C6-8E39C20198F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20F64EEC-DBFB-4FDA-B7D3-2BFC8275B17A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B4FB7D30-A58A-4C12-BA63-D7BD6F30D44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4B4ECA20-A19D-4A30-BCBE-5B85C7B9069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E0A27905-A053-4BA2-B313-CC93DDB1A4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F09D0317-D37C-4CB3-ACEF-438C4B052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595" y="301039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62AE36E-9C13-4C22-9D9E-82AC72D82727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DefLogoHvit" hidden="1">
            <a:extLst>
              <a:ext uri="{FF2B5EF4-FFF2-40B4-BE49-F238E27FC236}">
                <a16:creationId xmlns:a16="http://schemas.microsoft.com/office/drawing/2014/main" id="{2336466F-2103-425B-87BE-18F3E57B9F81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4B5BEF8-C92B-43D9-9E42-2B7F7162BD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1" y="301037"/>
            <a:ext cx="1675341" cy="396000"/>
          </a:xfrm>
          <a:prstGeom prst="rect">
            <a:avLst/>
          </a:prstGeom>
        </p:spPr>
      </p:pic>
      <p:pic>
        <p:nvPicPr>
          <p:cNvPr id="22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A7F3682-0135-4722-8364-DE9A315357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" y="301038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29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002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3DDD0D1-7607-4D30-B017-29557565B7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24148" y="0"/>
            <a:ext cx="9467852" cy="5341258"/>
          </a:xfrm>
          <a:custGeom>
            <a:avLst/>
            <a:gdLst>
              <a:gd name="connsiteX0" fmla="*/ 13212 w 9467852"/>
              <a:gd name="connsiteY0" fmla="*/ 0 h 5341258"/>
              <a:gd name="connsiteX1" fmla="*/ 9467852 w 9467852"/>
              <a:gd name="connsiteY1" fmla="*/ 0 h 5341258"/>
              <a:gd name="connsiteX2" fmla="*/ 9467852 w 9467852"/>
              <a:gd name="connsiteY2" fmla="*/ 2559831 h 5341258"/>
              <a:gd name="connsiteX3" fmla="*/ 9387475 w 9467852"/>
              <a:gd name="connsiteY3" fmla="*/ 2726709 h 5341258"/>
              <a:gd name="connsiteX4" fmla="*/ 4995184 w 9467852"/>
              <a:gd name="connsiteY4" fmla="*/ 5341258 h 5341258"/>
              <a:gd name="connsiteX5" fmla="*/ 0 w 9467852"/>
              <a:gd name="connsiteY5" fmla="*/ 345373 h 5341258"/>
              <a:gd name="connsiteX6" fmla="*/ 6500 w 9467852"/>
              <a:gd name="connsiteY6" fmla="*/ 88286 h 534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7852" h="5341258">
                <a:moveTo>
                  <a:pt x="13212" y="0"/>
                </a:moveTo>
                <a:lnTo>
                  <a:pt x="9467852" y="0"/>
                </a:lnTo>
                <a:lnTo>
                  <a:pt x="9467852" y="2559831"/>
                </a:lnTo>
                <a:lnTo>
                  <a:pt x="9387475" y="2726709"/>
                </a:lnTo>
                <a:cubicBezTo>
                  <a:pt x="8541594" y="4284052"/>
                  <a:pt x="6891833" y="5341258"/>
                  <a:pt x="4995184" y="5341258"/>
                </a:cubicBezTo>
                <a:cubicBezTo>
                  <a:pt x="2236421" y="5341258"/>
                  <a:pt x="0" y="3104524"/>
                  <a:pt x="0" y="345373"/>
                </a:cubicBezTo>
                <a:cubicBezTo>
                  <a:pt x="0" y="259150"/>
                  <a:pt x="2184" y="173436"/>
                  <a:pt x="6500" y="88286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54327" y="50800"/>
            <a:ext cx="6837674" cy="6807200"/>
          </a:xfrm>
          <a:custGeom>
            <a:avLst/>
            <a:gdLst>
              <a:gd name="connsiteX0" fmla="*/ 6805412 w 6837674"/>
              <a:gd name="connsiteY0" fmla="*/ 0 h 6807200"/>
              <a:gd name="connsiteX1" fmla="*/ 6837674 w 6837674"/>
              <a:gd name="connsiteY1" fmla="*/ 822 h 6807200"/>
              <a:gd name="connsiteX2" fmla="*/ 6837674 w 6837674"/>
              <a:gd name="connsiteY2" fmla="*/ 6807200 h 6807200"/>
              <a:gd name="connsiteX3" fmla="*/ 0 w 6837674"/>
              <a:gd name="connsiteY3" fmla="*/ 6807200 h 6807200"/>
              <a:gd name="connsiteX4" fmla="*/ 7582 w 6837674"/>
              <a:gd name="connsiteY4" fmla="*/ 6505088 h 6807200"/>
              <a:gd name="connsiteX5" fmla="*/ 6805412 w 6837674"/>
              <a:gd name="connsiteY5" fmla="*/ 0 h 680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7674" h="6807200">
                <a:moveTo>
                  <a:pt x="6805412" y="0"/>
                </a:moveTo>
                <a:lnTo>
                  <a:pt x="6837674" y="822"/>
                </a:lnTo>
                <a:lnTo>
                  <a:pt x="6837674" y="6807200"/>
                </a:lnTo>
                <a:lnTo>
                  <a:pt x="0" y="6807200"/>
                </a:lnTo>
                <a:lnTo>
                  <a:pt x="7582" y="6505088"/>
                </a:lnTo>
                <a:cubicBezTo>
                  <a:pt x="189887" y="2881528"/>
                  <a:pt x="3163658" y="0"/>
                  <a:pt x="68054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821C79A-09F0-415C-ABA8-F68C1FBFB8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8399" y="2474118"/>
            <a:ext cx="2082800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E87C030-834C-4DD1-ACF4-9E176AA7FB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8"/>
            <a:ext cx="308763" cy="2398823"/>
          </a:xfrm>
        </p:spPr>
        <p:txBody>
          <a:bodyPr/>
          <a:lstStyle>
            <a:lvl1pPr marL="0" indent="0">
              <a:spcBef>
                <a:spcPts val="1100"/>
              </a:spcBef>
              <a:buNone/>
              <a:defRPr sz="18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1A815E2-8392-4901-B494-FC72347B46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D4BFF5A0-D5F1-466F-8F8F-752A0CF7B9F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2703FF8-08E6-435B-BC69-B46322B3C88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86BCDAB5-94E1-4029-873A-6AAA0DF90F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420A2D1-A6FA-4817-8190-221B5B1AC7F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939DA551-001F-4769-BA32-95ED85E0D8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DA1777B3-13AE-4111-8C56-F4E837BF47B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F74E35BB-3239-4B07-AEB8-6D0E5BDC129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038CDD5-FFCC-4151-9602-C2358412D8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FCC88C3-DC1E-4CC8-8213-3A9F9231C7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FB299730-911C-48C5-9268-AFF328D12A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BB45399-80FE-439B-835D-30F91FDFC8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56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Bullets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3A59F704-09FE-40D6-8B3A-C17C4994A6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4826796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F05E5-4985-4C05-9562-7EDA2EA06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635" y="2474119"/>
            <a:ext cx="4283866" cy="2398823"/>
          </a:xfrm>
          <a:prstGeom prst="rect">
            <a:avLst/>
          </a:prstGeom>
        </p:spPr>
        <p:txBody>
          <a:bodyPr lIns="0" tIns="0" rIns="0" bIns="0"/>
          <a:lstStyle>
            <a:lvl1pPr marL="2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7452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3pPr>
            <a:lvl4pPr marL="163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4pPr>
            <a:lvl5pPr marL="2088000" indent="-288000">
              <a:buFont typeface="Arial" panose="020B0604020202020204" pitchFamily="34" charset="0"/>
              <a:buChar char="•"/>
              <a:defRPr>
                <a:solidFill>
                  <a:schemeClr val="accent2"/>
                </a:solidFill>
                <a:latin typeface="SpareBank 1 Light" panose="020B0500030000000000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D9509D-1F87-4CAD-BC94-A4964D7947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74D0B008-DE7E-47CB-875B-CF47AB39A060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clr_fargeboks3, clr_fargeboks4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1BD67AD2-2095-475B-A5AD-628752A6DD2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7E11CD56-B9C0-419B-8A36-BB48536752F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C0093EA9-B48E-408D-BF34-563BEACBA4D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C32B9E1F-DA12-4F53-805F-DC377D7702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D6980C80-9C4B-40C0-9EBB-CAF66C85577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18C0116C-C2F0-4272-B65F-C60714918693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DefLogoHvit" hidden="1">
            <a:extLst>
              <a:ext uri="{FF2B5EF4-FFF2-40B4-BE49-F238E27FC236}">
                <a16:creationId xmlns:a16="http://schemas.microsoft.com/office/drawing/2014/main" id="{B7BC6600-B857-4DD2-B7C9-0E004A6DAE2C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FB299730-911C-48C5-9268-AFF328D12A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BB45399-80FE-439B-835D-30F91FDFC8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3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kapittel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pic>
        <p:nvPicPr>
          <p:cNvPr id="2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7B8CDBFE-39E3-46E5-980A-5692961505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1828011-DE5E-4474-A2AE-1747B91FF8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68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kapittel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pic>
        <p:nvPicPr>
          <p:cNvPr id="2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2320DAB-608B-4C55-B948-F99047F10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E9676C1-F6CD-46A5-85B9-97C6AC42A7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62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kapittel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309CA40-FF31-49D5-BE07-0FDAD7E34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4EDEA04-0A61-4942-A8DE-462FB9CC8E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8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ekst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7958934" cy="553998"/>
          </a:xfrm>
        </p:spPr>
        <p:txBody>
          <a:bodyPr anchor="t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DF4-72AC-4654-9086-5F126C2C5D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89050" y="1695768"/>
            <a:ext cx="6986588" cy="300037"/>
          </a:xfrm>
        </p:spPr>
        <p:txBody>
          <a:bodyPr anchor="t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E6BAA0E-1B86-4920-A1B2-C297FAE1CD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2FBF37D-5623-4C94-95F7-6B688EA5553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D34625E-682F-408E-9E14-44E86352C20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C088646E-0C10-49D0-94E8-3DB163FA2C4C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3FAED136-CB72-41E9-B69D-5D4265BCF283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title" hidden="1">
            <a:extLst>
              <a:ext uri="{FF2B5EF4-FFF2-40B4-BE49-F238E27FC236}">
                <a16:creationId xmlns:a16="http://schemas.microsoft.com/office/drawing/2014/main" id="{030D9758-64E0-4C2C-B06A-CF33C984FB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1E9C160B-0092-42DA-9F24-0CD3E8D3FC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8B621-0985-46F8-805B-7FF310B154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89051" y="2216151"/>
            <a:ext cx="6986849" cy="33337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04327DE-6BFB-447C-8B00-C02CBF4130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D62E65-DE2B-4D57-BE75-ADCB87CBA1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19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)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6392DCB-D9F5-45C4-91D7-0EC3B95F3B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83287C-1B6D-42A7-B810-707CF60965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D52C60E8-6184-4E09-BFB9-914124AA58AF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clr_fargeboks3, clr_fargeboks4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4F4C1600-3FC9-4DE3-AE62-F70A46786D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4F33EF02-B40B-40D4-BCF1-E6DD8A71FA0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3FDBBF1B-E505-4C56-B7B9-E7A60C1AB33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1A57301C-BDC3-4E80-B43E-AD9F9CA9505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D171F4EA-811C-4530-8202-F7F86CC5E3C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BED07210-E86B-4E5E-B346-60D1CAFCC62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4" name="DefLogoHvit" hidden="1">
            <a:extLst>
              <a:ext uri="{FF2B5EF4-FFF2-40B4-BE49-F238E27FC236}">
                <a16:creationId xmlns:a16="http://schemas.microsoft.com/office/drawing/2014/main" id="{BC632F05-D42F-449E-9874-9E9ECBD0D897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15EF44-DFF9-4153-9226-166E215234C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9A35EBD6-73EA-417F-8B86-C701FF4440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B1D7860-15AE-48CA-BB02-772AAC0C15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16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A8A8A2A-6A3B-44AB-8647-260EC7923E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100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100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839F9B-ED44-48F4-B5D6-98DC325BA7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6502" y="1033150"/>
            <a:ext cx="5905498" cy="5824850"/>
          </a:xfrm>
          <a:custGeom>
            <a:avLst/>
            <a:gdLst>
              <a:gd name="connsiteX0" fmla="*/ 3467099 w 5905498"/>
              <a:gd name="connsiteY0" fmla="*/ 0 h 5824850"/>
              <a:gd name="connsiteX1" fmla="*/ 5672496 w 5905498"/>
              <a:gd name="connsiteY1" fmla="*/ 791717 h 5824850"/>
              <a:gd name="connsiteX2" fmla="*/ 5905498 w 5905498"/>
              <a:gd name="connsiteY2" fmla="*/ 1003484 h 5824850"/>
              <a:gd name="connsiteX3" fmla="*/ 5905498 w 5905498"/>
              <a:gd name="connsiteY3" fmla="*/ 5824850 h 5824850"/>
              <a:gd name="connsiteX4" fmla="*/ 930186 w 5905498"/>
              <a:gd name="connsiteY4" fmla="*/ 5824850 h 5824850"/>
              <a:gd name="connsiteX5" fmla="*/ 791717 w 5905498"/>
              <a:gd name="connsiteY5" fmla="*/ 5672496 h 5824850"/>
              <a:gd name="connsiteX6" fmla="*/ 0 w 5905498"/>
              <a:gd name="connsiteY6" fmla="*/ 3467099 h 5824850"/>
              <a:gd name="connsiteX7" fmla="*/ 3467099 w 5905498"/>
              <a:gd name="connsiteY7" fmla="*/ 0 h 58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5498" h="5824850">
                <a:moveTo>
                  <a:pt x="3467099" y="0"/>
                </a:moveTo>
                <a:cubicBezTo>
                  <a:pt x="4304836" y="0"/>
                  <a:pt x="5073177" y="297115"/>
                  <a:pt x="5672496" y="791717"/>
                </a:cubicBezTo>
                <a:lnTo>
                  <a:pt x="5905498" y="1003484"/>
                </a:lnTo>
                <a:lnTo>
                  <a:pt x="5905498" y="5824850"/>
                </a:lnTo>
                <a:lnTo>
                  <a:pt x="930186" y="5824850"/>
                </a:lnTo>
                <a:lnTo>
                  <a:pt x="791717" y="5672496"/>
                </a:lnTo>
                <a:cubicBezTo>
                  <a:pt x="297115" y="5073177"/>
                  <a:pt x="0" y="4304836"/>
                  <a:pt x="0" y="3467099"/>
                </a:cubicBezTo>
                <a:cubicBezTo>
                  <a:pt x="0" y="1552273"/>
                  <a:pt x="1552273" y="0"/>
                  <a:pt x="3467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F6B736A-9F92-4A08-9DC2-3C093228E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22FA331-34F8-4DDF-8630-8649552F5D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88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(Høyre nede, sirkel, liten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D115F76-499E-4BA8-ACCD-A3E76104C34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8" y="3714716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  <a:solidFill>
            <a:srgbClr val="002776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29728"/>
            <a:ext cx="558879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909186"/>
            <a:ext cx="5589587" cy="430887"/>
          </a:xfrm>
        </p:spPr>
        <p:txBody>
          <a:bodyPr anchor="t"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BE4D-FB44-4962-925F-F6BE3932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007968"/>
            <a:ext cx="5588796" cy="3685222"/>
          </a:xfrm>
        </p:spPr>
        <p:txBody>
          <a:bodyPr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832CADD-DDDE-4851-8BD1-99710FABB5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DFDA5939-391C-41D0-8F21-DD084424DB59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clr_fargeboks3, clr_fargeboks4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41D1CBCC-8E3A-47BE-982B-49EC2954D30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6793D32F-7B07-46C0-A33B-03EB8B18EE87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D8764E46-805A-407F-96C5-5A83D097195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204C9A61-3DE7-4BB7-AD6F-13FF004746FF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1359F353-A991-43DF-8E05-D685ABD656E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DA7D6A04-F3CF-46DC-9183-2173EDE5C745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3" name="DefLogoHvit" hidden="1">
            <a:extLst>
              <a:ext uri="{FF2B5EF4-FFF2-40B4-BE49-F238E27FC236}">
                <a16:creationId xmlns:a16="http://schemas.microsoft.com/office/drawing/2014/main" id="{E7E4907A-1620-4FFD-9C4A-1747B90959E6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041E85E-F425-444C-8552-A079AFFD57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20288" y="2667000"/>
            <a:ext cx="4271712" cy="4191000"/>
          </a:xfrm>
          <a:custGeom>
            <a:avLst/>
            <a:gdLst>
              <a:gd name="connsiteX0" fmla="*/ 2654198 w 4271712"/>
              <a:gd name="connsiteY0" fmla="*/ 0 h 4191000"/>
              <a:gd name="connsiteX1" fmla="*/ 4138185 w 4271712"/>
              <a:gd name="connsiteY1" fmla="*/ 453313 h 4191000"/>
              <a:gd name="connsiteX2" fmla="*/ 4271712 w 4271712"/>
              <a:gd name="connsiteY2" fmla="*/ 553166 h 4191000"/>
              <a:gd name="connsiteX3" fmla="*/ 4271712 w 4271712"/>
              <a:gd name="connsiteY3" fmla="*/ 4191000 h 4191000"/>
              <a:gd name="connsiteX4" fmla="*/ 492669 w 4271712"/>
              <a:gd name="connsiteY4" fmla="*/ 4191000 h 4191000"/>
              <a:gd name="connsiteX5" fmla="*/ 453296 w 4271712"/>
              <a:gd name="connsiteY5" fmla="*/ 4138345 h 4191000"/>
              <a:gd name="connsiteX6" fmla="*/ 0 w 4271712"/>
              <a:gd name="connsiteY6" fmla="*/ 2654300 h 4191000"/>
              <a:gd name="connsiteX7" fmla="*/ 2654198 w 4271712"/>
              <a:gd name="connsiteY7" fmla="*/ 0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1712" h="4191000">
                <a:moveTo>
                  <a:pt x="2654198" y="0"/>
                </a:moveTo>
                <a:cubicBezTo>
                  <a:pt x="3203901" y="0"/>
                  <a:pt x="3714573" y="167115"/>
                  <a:pt x="4138185" y="453313"/>
                </a:cubicBezTo>
                <a:lnTo>
                  <a:pt x="4271712" y="553166"/>
                </a:lnTo>
                <a:lnTo>
                  <a:pt x="4271712" y="4191000"/>
                </a:lnTo>
                <a:lnTo>
                  <a:pt x="492669" y="4191000"/>
                </a:lnTo>
                <a:lnTo>
                  <a:pt x="453296" y="4138345"/>
                </a:lnTo>
                <a:cubicBezTo>
                  <a:pt x="167109" y="3714715"/>
                  <a:pt x="0" y="3204024"/>
                  <a:pt x="0" y="2654300"/>
                </a:cubicBezTo>
                <a:cubicBezTo>
                  <a:pt x="0" y="1188371"/>
                  <a:pt x="1188325" y="0"/>
                  <a:pt x="2654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6FA307F-527E-466F-B641-49682447A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F6A3F1F-A676-46CC-851D-29C26A0CAE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385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 (Bak)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4E3D6-4D40-4358-A729-12DAF1794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1306508"/>
            <a:ext cx="5588796" cy="5539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8CD17-0B38-4678-850D-681E5D48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" y="2466340"/>
            <a:ext cx="5588796" cy="3685222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09DFD7-846F-4D35-ABD5-0307E9F72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913" y="1985966"/>
            <a:ext cx="5589587" cy="34131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EBDE9C1-A6AF-42BB-AD3E-EC5033DF7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E881F7AB-121D-483A-BEEB-047633213E2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1F051DA2-02ED-4843-9F7B-A5F1B5FA1D47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737967A0-F11A-4DEB-8752-F51E6C30160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0BCBC18E-CFC3-4CBA-A77B-FCEE20A0D09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DAE9B024-9850-4644-969C-845FA2224C3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4C82FF42-4159-46F4-9A84-97CFCB2094A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A9A00501-7D4B-4A4A-9C7E-528975384D02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7EA08099-CF4B-47D5-AE1A-473F68B466A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7B2880A1-BB16-4D69-8206-DEB8A09F0A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4C1735F-497A-4C1A-B77A-FFE464E172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978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BDE19F-A62C-4B9A-AABE-67AEE005F0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53390-7EAC-454F-8E00-C2586B5C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5AB121-B777-4009-80C1-75B8761B0C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9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CDE15B9-BBD7-42A7-B667-4AABA43933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6118" y="0"/>
            <a:ext cx="6908798" cy="3589020"/>
          </a:xfrm>
          <a:custGeom>
            <a:avLst/>
            <a:gdLst>
              <a:gd name="connsiteX0" fmla="*/ 53674 w 6908798"/>
              <a:gd name="connsiteY0" fmla="*/ 0 h 3589020"/>
              <a:gd name="connsiteX1" fmla="*/ 6855124 w 6908798"/>
              <a:gd name="connsiteY1" fmla="*/ 0 h 3589020"/>
              <a:gd name="connsiteX2" fmla="*/ 6890963 w 6908798"/>
              <a:gd name="connsiteY2" fmla="*/ 208491 h 3589020"/>
              <a:gd name="connsiteX3" fmla="*/ 6908798 w 6908798"/>
              <a:gd name="connsiteY3" fmla="*/ 522069 h 3589020"/>
              <a:gd name="connsiteX4" fmla="*/ 3454399 w 6908798"/>
              <a:gd name="connsiteY4" fmla="*/ 3589020 h 3589020"/>
              <a:gd name="connsiteX5" fmla="*/ 0 w 6908798"/>
              <a:gd name="connsiteY5" fmla="*/ 522069 h 3589020"/>
              <a:gd name="connsiteX6" fmla="*/ 17835 w 6908798"/>
              <a:gd name="connsiteY6" fmla="*/ 208491 h 358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8798" h="3589020">
                <a:moveTo>
                  <a:pt x="53674" y="0"/>
                </a:moveTo>
                <a:lnTo>
                  <a:pt x="6855124" y="0"/>
                </a:lnTo>
                <a:lnTo>
                  <a:pt x="6890963" y="208491"/>
                </a:lnTo>
                <a:cubicBezTo>
                  <a:pt x="6902757" y="311593"/>
                  <a:pt x="6908798" y="416205"/>
                  <a:pt x="6908798" y="522069"/>
                </a:cubicBezTo>
                <a:cubicBezTo>
                  <a:pt x="6908798" y="2215899"/>
                  <a:pt x="5362211" y="3589020"/>
                  <a:pt x="3454399" y="3589020"/>
                </a:cubicBezTo>
                <a:cubicBezTo>
                  <a:pt x="1546587" y="3589020"/>
                  <a:pt x="0" y="2215899"/>
                  <a:pt x="0" y="522069"/>
                </a:cubicBezTo>
                <a:cubicBezTo>
                  <a:pt x="0" y="416205"/>
                  <a:pt x="6042" y="311593"/>
                  <a:pt x="17835" y="208491"/>
                </a:cubicBezTo>
                <a:close/>
              </a:path>
            </a:pathLst>
          </a:custGeom>
          <a:solidFill>
            <a:srgbClr val="F3DED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5C2C1ED-04B4-4BB0-995F-FBE0210316D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89258" y="1"/>
            <a:ext cx="6502743" cy="5821831"/>
          </a:xfrm>
          <a:custGeom>
            <a:avLst/>
            <a:gdLst>
              <a:gd name="connsiteX0" fmla="*/ 641777 w 6502743"/>
              <a:gd name="connsiteY0" fmla="*/ 0 h 5821831"/>
              <a:gd name="connsiteX1" fmla="*/ 6502743 w 6502743"/>
              <a:gd name="connsiteY1" fmla="*/ 0 h 5821831"/>
              <a:gd name="connsiteX2" fmla="*/ 6502743 w 6502743"/>
              <a:gd name="connsiteY2" fmla="*/ 4581393 h 5821831"/>
              <a:gd name="connsiteX3" fmla="*/ 6368283 w 6502743"/>
              <a:gd name="connsiteY3" fmla="*/ 4729320 h 5821831"/>
              <a:gd name="connsiteX4" fmla="*/ 3730454 w 6502743"/>
              <a:gd name="connsiteY4" fmla="*/ 5821831 h 5821831"/>
              <a:gd name="connsiteX5" fmla="*/ 0 w 6502743"/>
              <a:gd name="connsiteY5" fmla="*/ 2091765 h 5821831"/>
              <a:gd name="connsiteX6" fmla="*/ 637103 w 6502743"/>
              <a:gd name="connsiteY6" fmla="*/ 6249 h 582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2743" h="5821831">
                <a:moveTo>
                  <a:pt x="641777" y="0"/>
                </a:moveTo>
                <a:lnTo>
                  <a:pt x="6502743" y="0"/>
                </a:lnTo>
                <a:lnTo>
                  <a:pt x="6502743" y="4581393"/>
                </a:lnTo>
                <a:lnTo>
                  <a:pt x="6368283" y="4729320"/>
                </a:lnTo>
                <a:cubicBezTo>
                  <a:pt x="5693204" y="5404330"/>
                  <a:pt x="4760591" y="5821831"/>
                  <a:pt x="3730454" y="5821831"/>
                </a:cubicBezTo>
                <a:cubicBezTo>
                  <a:pt x="1670181" y="5821831"/>
                  <a:pt x="0" y="4151824"/>
                  <a:pt x="0" y="2091765"/>
                </a:cubicBezTo>
                <a:cubicBezTo>
                  <a:pt x="0" y="1319243"/>
                  <a:pt x="234870" y="601572"/>
                  <a:pt x="637103" y="624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4952257"/>
            <a:ext cx="5912646" cy="969496"/>
          </a:xfrm>
        </p:spPr>
        <p:txBody>
          <a:bodyPr anchor="b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/>
              <a:t>Tittel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kapittel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5976769"/>
            <a:ext cx="591264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0380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7CC54D-2DC9-48B2-9120-D93F728550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B2FE8A8-D76E-449B-9226-24FC2258849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3E1D7BB8-B7E0-4C40-B081-6B8B4100FF7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61618193-91F3-4633-AF08-71C2D692B01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C1EA0EA8-9984-4892-BBD2-610B78FD97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67C023F-45C9-4C10-A2C9-E1C6D66C3B1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6DF5DEA-4A8C-4684-BC3D-9C6A3A811E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BA3F25F2-9508-42A0-840B-E7E985081894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pic>
        <p:nvPicPr>
          <p:cNvPr id="2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7B8CDBFE-39E3-46E5-980A-5692961505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1828011-DE5E-4474-A2AE-1747B91FF8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64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17378-974D-4128-8D5E-84FC6512327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26380" y="3247853"/>
            <a:ext cx="6865620" cy="3610147"/>
          </a:xfrm>
          <a:prstGeom prst="round1Rect">
            <a:avLst>
              <a:gd name="adj" fmla="val 39195"/>
            </a:avLst>
          </a:prstGeom>
          <a:solidFill>
            <a:srgbClr val="FDF3F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9970" y="4257902"/>
            <a:ext cx="4607604" cy="39405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r>
              <a:rPr lang="en-US" err="1"/>
              <a:t>Mellomtittel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4B4CF32-5696-483C-9E36-AECAC554DB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3718968E-017F-4F68-8388-B2E458897EF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95677D21-AB8E-4EAE-937F-550723AA605C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0DA2D151-1A8B-4DE7-921B-4788399FB6A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3A0026-16AF-4E57-831A-D74BAFCE142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E142F18-FA97-44F7-B279-1943E3BC51B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366C5A4A-E52D-4E55-82D4-F2A3DEF0988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C71F8D16-8429-46C8-A55F-53113E72FB3A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6D5F194-6865-43D1-A2E9-4920E38BE8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69971" y="4792663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CB0CD47B-FB66-4F21-9116-2AE426F9AE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6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3934674-9475-4838-AABC-8F5690669C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1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8E7BC67-93D3-4DE1-9069-B45F8FFA3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 sz="200">
                <a:solidFill>
                  <a:srgbClr val="02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419600" y="4651956"/>
            <a:ext cx="7772400" cy="2206044"/>
          </a:xfrm>
          <a:custGeom>
            <a:avLst/>
            <a:gdLst>
              <a:gd name="connsiteX0" fmla="*/ 6126453 w 7772400"/>
              <a:gd name="connsiteY0" fmla="*/ 0 h 2206044"/>
              <a:gd name="connsiteX1" fmla="*/ 0 w 7772400"/>
              <a:gd name="connsiteY1" fmla="*/ 0 h 2206044"/>
              <a:gd name="connsiteX2" fmla="*/ 0 w 7772400"/>
              <a:gd name="connsiteY2" fmla="*/ 2206044 h 2206044"/>
              <a:gd name="connsiteX3" fmla="*/ 7772400 w 7772400"/>
              <a:gd name="connsiteY3" fmla="*/ 2206044 h 2206044"/>
              <a:gd name="connsiteX4" fmla="*/ 7772400 w 7772400"/>
              <a:gd name="connsiteY4" fmla="*/ 1645947 h 2206044"/>
              <a:gd name="connsiteX5" fmla="*/ 6126453 w 7772400"/>
              <a:gd name="connsiteY5" fmla="*/ 0 h 22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2206044">
                <a:moveTo>
                  <a:pt x="6126453" y="0"/>
                </a:moveTo>
                <a:lnTo>
                  <a:pt x="0" y="0"/>
                </a:lnTo>
                <a:lnTo>
                  <a:pt x="0" y="2206044"/>
                </a:lnTo>
                <a:lnTo>
                  <a:pt x="7772400" y="2206044"/>
                </a:lnTo>
                <a:lnTo>
                  <a:pt x="7772400" y="1645947"/>
                </a:lnTo>
                <a:cubicBezTo>
                  <a:pt x="7772400" y="736916"/>
                  <a:pt x="7035484" y="0"/>
                  <a:pt x="6126453" y="0"/>
                </a:cubicBezTo>
                <a:close/>
              </a:path>
            </a:pathLst>
          </a:custGeom>
          <a:solidFill>
            <a:srgbClr val="D8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347826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5913" y="853321"/>
            <a:ext cx="5348287" cy="55399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85763" y="723901"/>
            <a:ext cx="4607762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E135E41-F011-45ED-BC06-DEDEFCACBB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C9EA006E-2080-4935-92C8-631EA67245C5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23" name="addin_colorbox" hidden="1">
            <a:extLst>
              <a:ext uri="{FF2B5EF4-FFF2-40B4-BE49-F238E27FC236}">
                <a16:creationId xmlns:a16="http://schemas.microsoft.com/office/drawing/2014/main" id="{2FC96FE8-006C-4558-8BA8-53291D4137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4" name="addin_background" hidden="1">
            <a:extLst>
              <a:ext uri="{FF2B5EF4-FFF2-40B4-BE49-F238E27FC236}">
                <a16:creationId xmlns:a16="http://schemas.microsoft.com/office/drawing/2014/main" id="{366A9094-1F57-4D0B-A622-EDA13749F054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5" name="addin_logo" hidden="1">
            <a:extLst>
              <a:ext uri="{FF2B5EF4-FFF2-40B4-BE49-F238E27FC236}">
                <a16:creationId xmlns:a16="http://schemas.microsoft.com/office/drawing/2014/main" id="{34FCEA06-8CAE-4214-8ECB-62EE1CDCC7A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title" hidden="1">
            <a:extLst>
              <a:ext uri="{FF2B5EF4-FFF2-40B4-BE49-F238E27FC236}">
                <a16:creationId xmlns:a16="http://schemas.microsoft.com/office/drawing/2014/main" id="{66A5CB83-A611-486A-A11E-524EC248C2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FF933DB9-766C-426B-B11E-45A6BA6095A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Text Placeholder 1" hidden="1">
            <a:extLst>
              <a:ext uri="{FF2B5EF4-FFF2-40B4-BE49-F238E27FC236}">
                <a16:creationId xmlns:a16="http://schemas.microsoft.com/office/drawing/2014/main" id="{4475D5B4-B04D-492A-BF9B-685A53F0430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853321"/>
            <a:ext cx="5348287" cy="55399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794821EF-9AF2-4167-BA65-8EAF8E8DEA4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85763" y="1196836"/>
            <a:ext cx="4607718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A42C7DF-ED2B-443A-9FB1-BC0F52E371D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76813" y="5544693"/>
            <a:ext cx="7000761" cy="59054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F3F55F4-6D23-4A82-A42C-FA4C179DC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571A9B8-0518-428D-96AA-F9BF67F47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21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(Venst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CB0EE-AD99-4A11-AADA-C4A4009C79B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0" y="0"/>
            <a:ext cx="7353300" cy="6858000"/>
          </a:xfrm>
          <a:prstGeom prst="round1Rect">
            <a:avLst>
              <a:gd name="adj" fmla="val 38976"/>
            </a:avLst>
          </a:prstGeom>
          <a:solidFill>
            <a:srgbClr val="002060"/>
          </a:solidFill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00C112-E41D-4154-A09B-F17BA74EE5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5341257" y="3232150"/>
            <a:ext cx="6850742" cy="3625851"/>
          </a:xfrm>
          <a:prstGeom prst="round1Rect">
            <a:avLst>
              <a:gd name="adj" fmla="val 38591"/>
            </a:avLst>
          </a:prstGeom>
          <a:solidFill>
            <a:srgbClr val="FDF3F2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7069" y="2090825"/>
            <a:ext cx="4210504" cy="553998"/>
          </a:xfrm>
        </p:spPr>
        <p:txBody>
          <a:bodyPr anchor="b"/>
          <a:lstStyle>
            <a:lvl1pPr>
              <a:lnSpc>
                <a:spcPct val="90000"/>
              </a:lnSpc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528026-6A07-443D-B9F3-8AA5C62D70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67068" y="2766475"/>
            <a:ext cx="4210505" cy="392650"/>
          </a:xfrm>
        </p:spPr>
        <p:txBody>
          <a:bodyPr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Light" panose="020B05000300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8881BF-E0C4-4F83-92BC-7EBBFFDC8E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67069" y="4179840"/>
            <a:ext cx="4210505" cy="338741"/>
          </a:xfrm>
        </p:spPr>
        <p:txBody>
          <a:bodyPr anchor="b"/>
          <a:lstStyle>
            <a:lvl1pPr marL="0" indent="0">
              <a:buNone/>
              <a:defRPr sz="1600">
                <a:solidFill>
                  <a:srgbClr val="00207D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 err="1"/>
              <a:t>Mellomtittel</a:t>
            </a:r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0E5897B-0128-4833-ABC7-9D5B944D43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addin_colorlist" hidden="1">
            <a:extLst>
              <a:ext uri="{FF2B5EF4-FFF2-40B4-BE49-F238E27FC236}">
                <a16:creationId xmlns:a16="http://schemas.microsoft.com/office/drawing/2014/main" id="{7BD4C53C-108D-4394-8456-4042468C0E3E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B367CA8A-46EF-4B57-A802-BB29E53CA959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8EC9AE72-4105-48A6-A086-47AFE82C9352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addin_logo" hidden="1">
            <a:extLst>
              <a:ext uri="{FF2B5EF4-FFF2-40B4-BE49-F238E27FC236}">
                <a16:creationId xmlns:a16="http://schemas.microsoft.com/office/drawing/2014/main" id="{2F1AA884-7DE6-4EAE-BF6F-1767EE3A5B0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addin_title" hidden="1">
            <a:extLst>
              <a:ext uri="{FF2B5EF4-FFF2-40B4-BE49-F238E27FC236}">
                <a16:creationId xmlns:a16="http://schemas.microsoft.com/office/drawing/2014/main" id="{B8B387BA-8B81-4475-9FC8-702C90AFA836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5" name="addin_text" hidden="1">
            <a:extLst>
              <a:ext uri="{FF2B5EF4-FFF2-40B4-BE49-F238E27FC236}">
                <a16:creationId xmlns:a16="http://schemas.microsoft.com/office/drawing/2014/main" id="{D9145AC7-3FAF-40CE-9C66-69B589F5679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818D3C5-E00B-4293-821C-798C4F134E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767025" y="4614675"/>
            <a:ext cx="4210549" cy="12461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CF5421FC-926D-4404-97EB-D59978573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8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3400515-9615-4D13-9C4C-2CBD4188CA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3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ellomtittel, tekst og innhold (Bak)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B04BA6-7A2A-4D75-BF39-32A0AC924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870" cy="553998"/>
          </a:xfrm>
        </p:spPr>
        <p:txBody>
          <a:bodyPr anchor="ctr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40B92AA-42BC-432B-8FCD-86D6CFD8E50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E363977-D9F6-454E-A94B-C68902B9588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8220" y="2476500"/>
            <a:ext cx="3978593" cy="35550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FA81454-9B8B-4525-959D-5534FBD4C3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F7888C7-E2BB-4F37-9548-732E47B2D66A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90D07F82-624B-4368-B875-4A5180E2445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C608B2B-F460-4524-A128-B881BF70A79B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61C83988-EF2B-4F8A-A221-FBA24707F9C7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47B8B98E-1475-4FEF-A304-E855B226301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07811DB8-614D-4E24-9368-EBE38BEF6B97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3A47E8CE-2C1D-4AD7-95B9-E7E0918EBD50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A749790-9FC9-47BD-B0C8-1010BED908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FA23812-1223-4CD2-9970-943A44BE08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6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8A1C56D-C7B2-4042-9CD8-AA509F79511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902DB0-F9C9-4208-AC04-F65B14A925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22416" y="2157469"/>
            <a:ext cx="5560333" cy="1938992"/>
          </a:xfrm>
        </p:spPr>
        <p:txBody>
          <a:bodyPr anchor="b">
            <a:noAutofit/>
          </a:bodyPr>
          <a:lstStyle>
            <a:lvl1pPr algn="ctr">
              <a:lnSpc>
                <a:spcPct val="90000"/>
              </a:lnSpc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“</a:t>
            </a:r>
            <a:r>
              <a:rPr lang="en-US" err="1"/>
              <a:t>Sitat</a:t>
            </a:r>
            <a:r>
              <a:rPr lang="en-US"/>
              <a:t>”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62E9EA-50DA-4C6F-BDBD-45D2CC16F5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22417" y="4498845"/>
            <a:ext cx="5560332" cy="215444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Navn</a:t>
            </a:r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93E590-141F-4D3A-BAE4-F780C71B13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359BBBD-8D4D-47A6-A6D2-15A5C12B778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91BDE199-DCB0-44B7-B468-DB0113CDAAD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5BC20023-01D6-43AC-AC9E-3D5BBB97537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59037258-551C-4040-900F-0E68A78A121D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61EAB1CA-B254-4FF7-9B06-83529538730C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978D642-AF95-46D9-BDA8-AC5CCCB3ED30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DefLogoHvit" hidden="1">
            <a:extLst>
              <a:ext uri="{FF2B5EF4-FFF2-40B4-BE49-F238E27FC236}">
                <a16:creationId xmlns:a16="http://schemas.microsoft.com/office/drawing/2014/main" id="{E1023C14-08D5-4A55-A00C-020E6A8C9E4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DBFD0E1A-FCA6-4F68-89F3-1E8FD5E14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5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FA0D2BD-56F6-4840-A38E-E6645BFAEE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14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4EFD52-F906-35F0-F637-073F2EBEC0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77198" y="0"/>
            <a:ext cx="4114801" cy="6858000"/>
          </a:xfrm>
          <a:solidFill>
            <a:srgbClr val="00207D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BD403-EDFF-117F-397F-8498C154AD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4114800" cy="6858000"/>
          </a:xfrm>
          <a:solidFill>
            <a:srgbClr val="7EAECB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5C9E9C9E-D5A4-C4E2-B90B-58FFE55C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6F47850-1CA4-4151-2B6B-D6D84DDAA5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1B5FBCA-7428-9F63-84E0-00A2C42808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2161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hold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4EFD52-F906-35F0-F637-073F2EBEC0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0" y="0"/>
            <a:ext cx="6095999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BD403-EDFF-117F-397F-8498C154AD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1" y="0"/>
            <a:ext cx="6095999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5C9E9C9E-D5A4-C4E2-B90B-58FFE55C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6F47850-1CA4-4151-2B6B-D6D84DDAA5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1B5FBCA-7428-9F63-84E0-00A2C42808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47594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hold">
    <p:bg>
      <p:bgPr>
        <a:solidFill>
          <a:srgbClr val="F8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5CC7E8-AF9B-11D0-F6A6-F98675C13B55}"/>
              </a:ext>
            </a:extLst>
          </p:cNvPr>
          <p:cNvSpPr/>
          <p:nvPr userDrawn="1"/>
        </p:nvSpPr>
        <p:spPr>
          <a:xfrm>
            <a:off x="6447663" y="1527477"/>
            <a:ext cx="5480953" cy="44213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BD403-EDFF-117F-397F-8498C154AD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-1" y="0"/>
            <a:ext cx="6095999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BC2FE-C526-436E-92A8-F41BEC88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C1482-4DCE-4760-BB1B-AA0BD523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138087C-6F4A-4D28-8FDF-F085F699A2CB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6706D5D-D638-4DB1-9AC8-CD8309B275C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06DEFD4A-FB2F-46A7-8EFB-9873F806D4F0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5848A094-42A0-4FA4-B133-A3B7A7B39B0F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15ECCDD0-B9DF-490B-8070-810E4261072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20FD1917-1441-4832-9EC0-0D1DABCB58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757AAD15-4D1F-4961-B536-5ECA1FDCBEF9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8" name="DefLogoHvit" hidden="1">
            <a:extLst>
              <a:ext uri="{FF2B5EF4-FFF2-40B4-BE49-F238E27FC236}">
                <a16:creationId xmlns:a16="http://schemas.microsoft.com/office/drawing/2014/main" id="{9207E573-3D16-4F72-83D9-249A56042214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81144F0F-9108-4AA5-BE1A-A13C0A6B8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0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E4A644B-812D-42CB-AD2F-0E9408483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5C9E9C9E-D5A4-C4E2-B90B-58FFE55C9A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6F47850-1CA4-4151-2B6B-D6D84DDAA5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E372D5C2-F7D5-11B6-8ECD-514C664721EF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6533147" y="1789606"/>
            <a:ext cx="5227721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2357846-AE0B-80CE-E74A-9618E86E273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47663" y="1527477"/>
            <a:ext cx="5480953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577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2973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E5F4EC-1010-485B-380F-9590DBDE2E6D}"/>
              </a:ext>
            </a:extLst>
          </p:cNvPr>
          <p:cNvSpPr/>
          <p:nvPr userDrawn="1"/>
        </p:nvSpPr>
        <p:spPr>
          <a:xfrm>
            <a:off x="319228" y="1578640"/>
            <a:ext cx="11572341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826231C-ADAA-F00F-7DCD-73F4A0064C60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381605" y="1844609"/>
            <a:ext cx="11447586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4EE6EEFB-11F4-E669-E110-8CD50F128BF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5913" y="1582480"/>
            <a:ext cx="11570116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670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Høyre nede, sirkel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D22E757-EFE7-4496-8FCA-C88C20717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5310" y="0"/>
            <a:ext cx="5885376" cy="4521285"/>
          </a:xfrm>
          <a:custGeom>
            <a:avLst/>
            <a:gdLst>
              <a:gd name="connsiteX0" fmla="*/ 461865 w 5885376"/>
              <a:gd name="connsiteY0" fmla="*/ 0 h 4521285"/>
              <a:gd name="connsiteX1" fmla="*/ 5423511 w 5885376"/>
              <a:gd name="connsiteY1" fmla="*/ 0 h 4521285"/>
              <a:gd name="connsiteX2" fmla="*/ 5530209 w 5885376"/>
              <a:gd name="connsiteY2" fmla="*/ 175643 h 4521285"/>
              <a:gd name="connsiteX3" fmla="*/ 5885376 w 5885376"/>
              <a:gd name="connsiteY3" fmla="*/ 1578398 h 4521285"/>
              <a:gd name="connsiteX4" fmla="*/ 2942688 w 5885376"/>
              <a:gd name="connsiteY4" fmla="*/ 4521285 h 4521285"/>
              <a:gd name="connsiteX5" fmla="*/ 0 w 5885376"/>
              <a:gd name="connsiteY5" fmla="*/ 1578398 h 4521285"/>
              <a:gd name="connsiteX6" fmla="*/ 355167 w 5885376"/>
              <a:gd name="connsiteY6" fmla="*/ 175643 h 452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5376" h="4521285">
                <a:moveTo>
                  <a:pt x="461865" y="0"/>
                </a:moveTo>
                <a:lnTo>
                  <a:pt x="5423511" y="0"/>
                </a:lnTo>
                <a:lnTo>
                  <a:pt x="5530209" y="175643"/>
                </a:lnTo>
                <a:cubicBezTo>
                  <a:pt x="5756715" y="592630"/>
                  <a:pt x="5885376" y="1070488"/>
                  <a:pt x="5885376" y="1578398"/>
                </a:cubicBezTo>
                <a:cubicBezTo>
                  <a:pt x="5885376" y="3203710"/>
                  <a:pt x="4567890" y="4521285"/>
                  <a:pt x="2942688" y="4521285"/>
                </a:cubicBezTo>
                <a:cubicBezTo>
                  <a:pt x="1317486" y="4521285"/>
                  <a:pt x="0" y="3203710"/>
                  <a:pt x="0" y="1578398"/>
                </a:cubicBezTo>
                <a:cubicBezTo>
                  <a:pt x="0" y="1070488"/>
                  <a:pt x="128661" y="592630"/>
                  <a:pt x="355167" y="175643"/>
                </a:cubicBezTo>
                <a:close/>
              </a:path>
            </a:pathLst>
          </a:custGeom>
          <a:solidFill>
            <a:srgbClr val="D9D8EA"/>
          </a:solidFill>
        </p:spPr>
        <p:txBody>
          <a:bodyPr wrap="square">
            <a:noAutofit/>
          </a:bodyPr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73AC3B-A4A9-4926-98E2-D54C056F90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34350" y="1270489"/>
            <a:ext cx="6757650" cy="5587512"/>
          </a:xfrm>
          <a:custGeom>
            <a:avLst/>
            <a:gdLst>
              <a:gd name="connsiteX0" fmla="*/ 3737429 w 6757650"/>
              <a:gd name="connsiteY0" fmla="*/ 0 h 5587512"/>
              <a:gd name="connsiteX1" fmla="*/ 6621411 w 6757650"/>
              <a:gd name="connsiteY1" fmla="*/ 1360397 h 5587512"/>
              <a:gd name="connsiteX2" fmla="*/ 6757650 w 6757650"/>
              <a:gd name="connsiteY2" fmla="*/ 1542630 h 5587512"/>
              <a:gd name="connsiteX3" fmla="*/ 6757650 w 6757650"/>
              <a:gd name="connsiteY3" fmla="*/ 5587512 h 5587512"/>
              <a:gd name="connsiteX4" fmla="*/ 491968 w 6757650"/>
              <a:gd name="connsiteY4" fmla="*/ 5587512 h 5587512"/>
              <a:gd name="connsiteX5" fmla="*/ 451088 w 6757650"/>
              <a:gd name="connsiteY5" fmla="*/ 5520206 h 5587512"/>
              <a:gd name="connsiteX6" fmla="*/ 0 w 6757650"/>
              <a:gd name="connsiteY6" fmla="*/ 3738307 h 5587512"/>
              <a:gd name="connsiteX7" fmla="*/ 3737429 w 6757650"/>
              <a:gd name="connsiteY7" fmla="*/ 0 h 55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7650" h="5587512">
                <a:moveTo>
                  <a:pt x="3737429" y="0"/>
                </a:moveTo>
                <a:cubicBezTo>
                  <a:pt x="4898499" y="0"/>
                  <a:pt x="5935911" y="529568"/>
                  <a:pt x="6621411" y="1360397"/>
                </a:cubicBezTo>
                <a:lnTo>
                  <a:pt x="6757650" y="1542630"/>
                </a:lnTo>
                <a:lnTo>
                  <a:pt x="6757650" y="5587512"/>
                </a:lnTo>
                <a:lnTo>
                  <a:pt x="491968" y="5587512"/>
                </a:lnTo>
                <a:lnTo>
                  <a:pt x="451088" y="5520206"/>
                </a:lnTo>
                <a:cubicBezTo>
                  <a:pt x="163409" y="4990513"/>
                  <a:pt x="0" y="4383498"/>
                  <a:pt x="0" y="3738307"/>
                </a:cubicBezTo>
                <a:cubicBezTo>
                  <a:pt x="0" y="1673697"/>
                  <a:pt x="1673304" y="0"/>
                  <a:pt x="373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303620"/>
            <a:ext cx="1721015" cy="923330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accent2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1367221"/>
            <a:ext cx="5614196" cy="969496"/>
          </a:xfrm>
        </p:spPr>
        <p:txBody>
          <a:bodyPr anchor="ctr">
            <a:noAutofit/>
          </a:bodyPr>
          <a:lstStyle>
            <a:lvl1pPr>
              <a:defRPr sz="7000">
                <a:solidFill>
                  <a:schemeClr val="accent2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/>
              <a:t>Tittel </a:t>
            </a:r>
            <a:r>
              <a:rPr lang="en-US" err="1"/>
              <a:t>kapittel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6704" y="2556833"/>
            <a:ext cx="5614196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accent2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3E1BA9-A908-4A48-A0A6-59B33BE169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addin_colorlist" hidden="1">
            <a:extLst>
              <a:ext uri="{FF2B5EF4-FFF2-40B4-BE49-F238E27FC236}">
                <a16:creationId xmlns:a16="http://schemas.microsoft.com/office/drawing/2014/main" id="{A1CC3DA1-6E86-4C3A-B22E-95896C5B2843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F58B9B1-B8B4-4686-95DA-24EC9795FA3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352F8CF7-A768-4FDA-B0E0-9D9BFBF05368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8EC9EC8E-BBE1-4C9B-B12F-C37E37543424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1D75CE87-EA9B-47E7-853C-FAC43232B17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F213F449-5667-488C-B67F-599AB7F3199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5" name="addin_image" hidden="1">
            <a:extLst>
              <a:ext uri="{FF2B5EF4-FFF2-40B4-BE49-F238E27FC236}">
                <a16:creationId xmlns:a16="http://schemas.microsoft.com/office/drawing/2014/main" id="{92472BBB-FF87-41B4-95E1-040D828D78AC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pic>
        <p:nvPicPr>
          <p:cNvPr id="2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2320DAB-608B-4C55-B948-F99047F10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E9676C1-F6CD-46A5-85B9-97C6AC42A7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05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4CF2954-FCC2-9AB2-ADF8-92DA13B9684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D95EE1C-F997-DFEC-3D29-6E345A898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7911" y="1581151"/>
            <a:ext cx="5599112" cy="45382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A75C5-AD9A-FF84-6926-72BB92BE42A3}"/>
              </a:ext>
            </a:extLst>
          </p:cNvPr>
          <p:cNvSpPr/>
          <p:nvPr userDrawn="1"/>
        </p:nvSpPr>
        <p:spPr>
          <a:xfrm>
            <a:off x="6245176" y="1581151"/>
            <a:ext cx="56268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BC8EB735-B136-8542-EE29-757364F0FF45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344370" y="1846899"/>
            <a:ext cx="54576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1427FD9-1350-06A8-B873-3AA28364DA6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60311" y="1582480"/>
            <a:ext cx="5625718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28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47245C-D282-0C39-86B2-4A3B7F553193}"/>
              </a:ext>
            </a:extLst>
          </p:cNvPr>
          <p:cNvSpPr/>
          <p:nvPr userDrawn="1"/>
        </p:nvSpPr>
        <p:spPr>
          <a:xfrm>
            <a:off x="6264769" y="1578640"/>
            <a:ext cx="56268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4CF2954-FCC2-9AB2-ADF8-92DA13B9684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3725F-8403-7D2B-146A-345BDF3FFFA7}"/>
              </a:ext>
            </a:extLst>
          </p:cNvPr>
          <p:cNvSpPr/>
          <p:nvPr userDrawn="1"/>
        </p:nvSpPr>
        <p:spPr>
          <a:xfrm>
            <a:off x="315913" y="1578640"/>
            <a:ext cx="56268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17DBA6-B0F0-5B54-A741-C431EFBEED3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60311" y="1582480"/>
            <a:ext cx="5625718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56AFD524-BC00-E90A-E153-E60922700A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15913" y="1578640"/>
            <a:ext cx="56268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hart Placeholder 5">
            <a:extLst>
              <a:ext uri="{FF2B5EF4-FFF2-40B4-BE49-F238E27FC236}">
                <a16:creationId xmlns:a16="http://schemas.microsoft.com/office/drawing/2014/main" id="{F9486B10-0FEC-0797-5664-3D91252E34B4}"/>
              </a:ext>
            </a:extLst>
          </p:cNvPr>
          <p:cNvSpPr>
            <a:spLocks noGrp="1"/>
          </p:cNvSpPr>
          <p:nvPr>
            <p:ph type="chart" sz="quarter" idx="40"/>
          </p:nvPr>
        </p:nvSpPr>
        <p:spPr>
          <a:xfrm>
            <a:off x="400766" y="1845083"/>
            <a:ext cx="5457093" cy="389629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76F81AF0-74FE-6CE4-357D-57DDCF87BC68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342185" y="1845083"/>
            <a:ext cx="54576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4870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5914" y="1580707"/>
            <a:ext cx="3599998" cy="461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599998" cy="461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6088" y="1580707"/>
            <a:ext cx="3599998" cy="461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97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6139" y="1578639"/>
            <a:ext cx="3615548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6088" y="1580706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4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8383183" y="1846493"/>
            <a:ext cx="33984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Chart Placeholder 5">
            <a:extLst>
              <a:ext uri="{FF2B5EF4-FFF2-40B4-BE49-F238E27FC236}">
                <a16:creationId xmlns:a16="http://schemas.microsoft.com/office/drawing/2014/main" id="{9D91634E-8C62-55E4-1B65-569313252F7E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4396119" y="1846494"/>
            <a:ext cx="3399761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4485" y="1846807"/>
            <a:ext cx="3398400" cy="389488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7C2547-5C7D-5A58-41D0-DCF4F6E5DA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5912" y="1581150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984688-62A4-CAC1-FBD5-796872033BC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3284" y="1577547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574EEB2-A49B-D7A8-19C3-E60F265BAF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75183" y="1578640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44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6139" y="1578640"/>
            <a:ext cx="3615548" cy="39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6088" y="1580706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4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8383183" y="1846493"/>
            <a:ext cx="33984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Chart Placeholder 5">
            <a:extLst>
              <a:ext uri="{FF2B5EF4-FFF2-40B4-BE49-F238E27FC236}">
                <a16:creationId xmlns:a16="http://schemas.microsoft.com/office/drawing/2014/main" id="{9D91634E-8C62-55E4-1B65-569313252F7E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4396119" y="1846494"/>
            <a:ext cx="3399761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4485" y="1846808"/>
            <a:ext cx="3398400" cy="3894571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7C2547-5C7D-5A58-41D0-DCF4F6E5DA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6140" y="1478859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984688-62A4-CAC1-FBD5-796872033BC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3284" y="1577547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574EEB2-A49B-D7A8-19C3-E60F265BAF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75183" y="1578640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263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D68762-D566-9293-00DC-58C03D40F67B}"/>
              </a:ext>
            </a:extLst>
          </p:cNvPr>
          <p:cNvSpPr/>
          <p:nvPr userDrawn="1"/>
        </p:nvSpPr>
        <p:spPr>
          <a:xfrm>
            <a:off x="316139" y="1578640"/>
            <a:ext cx="3615548" cy="239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5D8FB9-714C-E4B9-0CA8-07174D0A1E8E}"/>
              </a:ext>
            </a:extLst>
          </p:cNvPr>
          <p:cNvSpPr/>
          <p:nvPr userDrawn="1"/>
        </p:nvSpPr>
        <p:spPr>
          <a:xfrm>
            <a:off x="4296002" y="1580707"/>
            <a:ext cx="3614400" cy="239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287B6-D1A5-C4BC-16D8-CCCB948DD4A6}"/>
              </a:ext>
            </a:extLst>
          </p:cNvPr>
          <p:cNvSpPr/>
          <p:nvPr userDrawn="1"/>
        </p:nvSpPr>
        <p:spPr>
          <a:xfrm>
            <a:off x="8271629" y="1577547"/>
            <a:ext cx="3614400" cy="453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4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84523D-32B3-42D2-9506-B4449EF176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94E24CE-73E5-478C-A0AE-B3FF6F4E4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25" name="Chart Placeholder 5">
            <a:extLst>
              <a:ext uri="{FF2B5EF4-FFF2-40B4-BE49-F238E27FC236}">
                <a16:creationId xmlns:a16="http://schemas.microsoft.com/office/drawing/2014/main" id="{A1C8023A-7446-41F7-988A-A6289B79B28B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8378724" y="1843334"/>
            <a:ext cx="3398400" cy="389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Chart Placeholder 5">
            <a:extLst>
              <a:ext uri="{FF2B5EF4-FFF2-40B4-BE49-F238E27FC236}">
                <a16:creationId xmlns:a16="http://schemas.microsoft.com/office/drawing/2014/main" id="{9D91634E-8C62-55E4-1B65-569313252F7E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4396119" y="1846494"/>
            <a:ext cx="3399761" cy="184496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7D29-01F7-CF33-ED3C-B7A83C467F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92713" y="6531818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424485" y="1846809"/>
            <a:ext cx="3398400" cy="184465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7C2547-5C7D-5A58-41D0-DCF4F6E5DA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6140" y="1579508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6984688-62A4-CAC1-FBD5-796872033BC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3284" y="1577547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1574EEB2-A49B-D7A8-19C3-E60F265BAF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70724" y="1575481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0B5FBB-D74D-5074-BC16-2C56B0F4540A}"/>
              </a:ext>
            </a:extLst>
          </p:cNvPr>
          <p:cNvSpPr/>
          <p:nvPr userDrawn="1"/>
        </p:nvSpPr>
        <p:spPr>
          <a:xfrm>
            <a:off x="315913" y="4028754"/>
            <a:ext cx="3615548" cy="239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5A38-E149-1949-2588-9EE09FA6DBB9}"/>
              </a:ext>
            </a:extLst>
          </p:cNvPr>
          <p:cNvSpPr/>
          <p:nvPr userDrawn="1"/>
        </p:nvSpPr>
        <p:spPr>
          <a:xfrm>
            <a:off x="4295776" y="4030821"/>
            <a:ext cx="3614400" cy="239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Chart Placeholder 5">
            <a:extLst>
              <a:ext uri="{FF2B5EF4-FFF2-40B4-BE49-F238E27FC236}">
                <a16:creationId xmlns:a16="http://schemas.microsoft.com/office/drawing/2014/main" id="{56ADD7B5-9891-935D-CE31-2D992C07EE16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4395893" y="4296608"/>
            <a:ext cx="3399761" cy="184496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8" name="Chart Placeholder 5">
            <a:extLst>
              <a:ext uri="{FF2B5EF4-FFF2-40B4-BE49-F238E27FC236}">
                <a16:creationId xmlns:a16="http://schemas.microsoft.com/office/drawing/2014/main" id="{6DB4F0C2-D088-559F-50D7-7829AD0259C3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424259" y="4296923"/>
            <a:ext cx="3398400" cy="184465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B07689E8-7CD7-242B-5184-68642077553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15914" y="4029622"/>
            <a:ext cx="3615547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C75D5945-68D2-F499-6750-A58C1F1B2C1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3058" y="4027661"/>
            <a:ext cx="36144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827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Høyre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4C814-6D5D-ACDD-8576-BA3E960BEF21}"/>
              </a:ext>
            </a:extLst>
          </p:cNvPr>
          <p:cNvSpPr/>
          <p:nvPr userDrawn="1"/>
        </p:nvSpPr>
        <p:spPr>
          <a:xfrm>
            <a:off x="3659981" y="1022308"/>
            <a:ext cx="8141700" cy="5286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11558590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50887" y="1281071"/>
            <a:ext cx="7959885" cy="473160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C43F1F1-08A8-45E6-8709-A6CF646C3891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29DE899F-C243-4AB6-84E9-84DD211AA6D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FD84D5B2-05C4-4708-B0E6-8816C134C1A6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C7B844F-3B22-4BC5-AE8F-529F6F8103B2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91826AB-F933-47F3-A50A-E1A9C8C299C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882AA710-D5DF-4B9E-B682-8BC67348AB36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27B46D2-22EB-487B-863E-8C88301E95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5" y="1191898"/>
            <a:ext cx="2822753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0F381CC-5AB2-408E-A94E-2CA5A9586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18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503A1F2-E38A-4632-89C0-FC74A8331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0C82B-57D3-108A-19C4-253ED935AB8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5658" y="6495179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F22A0470-108D-CFA8-2638-2D51BFB22B0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6D3E5D3-0668-76A0-EE46-22248C15FC5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2468" y="6253166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DF3AA84-8FA9-A897-F9FF-E27C9F2E6E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59980" y="1022308"/>
            <a:ext cx="81417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146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D82649-ED3F-F92D-9001-FF949CE0D4AE}"/>
              </a:ext>
            </a:extLst>
          </p:cNvPr>
          <p:cNvSpPr/>
          <p:nvPr userDrawn="1"/>
        </p:nvSpPr>
        <p:spPr>
          <a:xfrm>
            <a:off x="3659979" y="1022307"/>
            <a:ext cx="3876909" cy="5286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3992B4-5D1E-9AA7-16F6-79FACECE59E5}"/>
              </a:ext>
            </a:extLst>
          </p:cNvPr>
          <p:cNvSpPr/>
          <p:nvPr userDrawn="1"/>
        </p:nvSpPr>
        <p:spPr>
          <a:xfrm>
            <a:off x="7998388" y="1022306"/>
            <a:ext cx="3850824" cy="5286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532507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753431" y="1281069"/>
            <a:ext cx="3690000" cy="472119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077378" y="1281069"/>
            <a:ext cx="3690493" cy="472119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71BDB52-B689-490F-A912-7D7E70806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189CC3C-4361-4FED-8572-E8C1A16DD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E34E51-2D75-4C14-A73F-BB2C8EDC5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B6C4C7-9392-9D82-2A0D-12C7DD708B1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5658" y="6495179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598B6241-99EF-9716-CA1B-C2C33E6F79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3AA09E8-CD30-E9AB-9F1F-A7315A35C6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2468" y="6253166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126D28A-5378-F16F-38DA-0DA5C892C37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59977" y="1022308"/>
            <a:ext cx="3876909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C1842D-942B-0980-7503-B32C9B60DBF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997213" y="1022306"/>
            <a:ext cx="3850824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9273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side (4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23867B-77AF-B4F2-4088-AF0D681460F7}"/>
              </a:ext>
            </a:extLst>
          </p:cNvPr>
          <p:cNvSpPr/>
          <p:nvPr userDrawn="1"/>
        </p:nvSpPr>
        <p:spPr>
          <a:xfrm>
            <a:off x="8052946" y="3625451"/>
            <a:ext cx="3690026" cy="2810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559EAC-B649-75CF-78CC-4BF13240D217}"/>
              </a:ext>
            </a:extLst>
          </p:cNvPr>
          <p:cNvSpPr/>
          <p:nvPr userDrawn="1"/>
        </p:nvSpPr>
        <p:spPr>
          <a:xfrm>
            <a:off x="8039365" y="589550"/>
            <a:ext cx="3690026" cy="28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B2BF8F-8EF9-98B9-3D27-EDAAFB3B64E6}"/>
              </a:ext>
            </a:extLst>
          </p:cNvPr>
          <p:cNvSpPr/>
          <p:nvPr userDrawn="1"/>
        </p:nvSpPr>
        <p:spPr>
          <a:xfrm>
            <a:off x="3719219" y="583338"/>
            <a:ext cx="3690026" cy="281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685AC-4910-C235-3230-872A87309C3E}"/>
              </a:ext>
            </a:extLst>
          </p:cNvPr>
          <p:cNvSpPr/>
          <p:nvPr userDrawn="1"/>
        </p:nvSpPr>
        <p:spPr>
          <a:xfrm>
            <a:off x="3715658" y="3636550"/>
            <a:ext cx="3690026" cy="2788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3343275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2821912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54D2C5C-C68A-485B-9019-CD4B6FE1709E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824240" y="843955"/>
            <a:ext cx="3479983" cy="2300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Chart Placeholder 5">
            <a:extLst>
              <a:ext uri="{FF2B5EF4-FFF2-40B4-BE49-F238E27FC236}">
                <a16:creationId xmlns:a16="http://schemas.microsoft.com/office/drawing/2014/main" id="{31484953-D908-4216-A821-FFF36AE77225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8143752" y="843955"/>
            <a:ext cx="3481200" cy="23004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67E0BF1E-FA82-4B7F-B923-BFDB61725C32}"/>
              </a:ext>
            </a:extLst>
          </p:cNvPr>
          <p:cNvSpPr>
            <a:spLocks noGrp="1"/>
          </p:cNvSpPr>
          <p:nvPr>
            <p:ph type="chart" sz="quarter" idx="36"/>
          </p:nvPr>
        </p:nvSpPr>
        <p:spPr>
          <a:xfrm>
            <a:off x="3816457" y="3895313"/>
            <a:ext cx="3481200" cy="22987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CA985493-FA53-488E-8517-92FC07AF2B01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157359" y="3879334"/>
            <a:ext cx="3481200" cy="22987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FA83E3-5DF6-44FC-9818-DBD9AC1388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92468" y="6253166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addin_colorlist" hidden="1">
            <a:extLst>
              <a:ext uri="{FF2B5EF4-FFF2-40B4-BE49-F238E27FC236}">
                <a16:creationId xmlns:a16="http://schemas.microsoft.com/office/drawing/2014/main" id="{026061BC-914B-4BA8-A2C4-CC0745516D4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7639C6D-46FA-4FA7-8EC0-21DEE11DB27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5" name="addin_background" hidden="1">
            <a:extLst>
              <a:ext uri="{FF2B5EF4-FFF2-40B4-BE49-F238E27FC236}">
                <a16:creationId xmlns:a16="http://schemas.microsoft.com/office/drawing/2014/main" id="{71D860E0-3EB4-4985-8611-DBB86048C275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040054D-988B-4548-8071-431E56D48E1E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3988038F-D2A8-423E-9DE1-C599EB065BA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7291C49E-6F93-4D1D-98F0-6D074E39ECF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2F7D3B47-0043-4A21-A582-E9A771DC02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16704" y="1191898"/>
            <a:ext cx="2821911" cy="4629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rgbClr val="00207D"/>
                </a:solidFill>
              </a:defRPr>
            </a:lvl1pPr>
            <a:lvl2pPr>
              <a:defRPr sz="1200">
                <a:solidFill>
                  <a:srgbClr val="00207D"/>
                </a:solidFill>
              </a:defRPr>
            </a:lvl2pPr>
            <a:lvl3pPr>
              <a:defRPr sz="1100">
                <a:solidFill>
                  <a:srgbClr val="00207D"/>
                </a:solidFill>
              </a:defRPr>
            </a:lvl3pPr>
            <a:lvl4pPr>
              <a:defRPr sz="1000">
                <a:solidFill>
                  <a:srgbClr val="00207D"/>
                </a:solidFill>
              </a:defRPr>
            </a:lvl4pPr>
            <a:lvl5pPr>
              <a:defRPr sz="900">
                <a:solidFill>
                  <a:srgbClr val="00207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E61EC59-FF84-47EE-8552-B8A49125E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31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841972E-D07E-4816-994B-A96A8B653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BF79F27-0602-58B1-0F8E-3A5CE7BFCB7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5658" y="6495179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652C5ADE-AF21-CE9A-06A9-466E8E122C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59CAF21F-C228-DB82-A8A5-903D35EC64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12045" y="3636550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7511E4D-0974-89E5-1183-E23115EAA77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57679" y="3620571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E6CD2A6-0F83-FDEB-D998-CE2C707258E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719220" y="582838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D6976E5-67CA-F9F7-C10F-306372974D8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039340" y="582837"/>
            <a:ext cx="369002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871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9DA6E-D112-4CF2-9E61-D2803FFC55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0"/>
            <a:ext cx="4622438" cy="6858000"/>
          </a:xfrm>
          <a:solidFill>
            <a:srgbClr val="EFEFEF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11660078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3B6724-4542-4E0D-A677-8E0AEC06B5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4785" y="6260056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189CC3C-4361-4FED-8572-E8C1A16DD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E34E51-2D75-4C14-A73F-BB2C8EDC5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B6C4C7-9392-9D82-2A0D-12C7DD708B1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13019" y="649851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D72340-F4AF-144F-6D6C-D1AA9E97F3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260C695B-7AAD-37C5-F2AA-039CC91752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E329D-4D13-B6FA-F714-0B9312DCD110}"/>
              </a:ext>
            </a:extLst>
          </p:cNvPr>
          <p:cNvSpPr/>
          <p:nvPr userDrawn="1"/>
        </p:nvSpPr>
        <p:spPr>
          <a:xfrm>
            <a:off x="5127319" y="3998595"/>
            <a:ext cx="6577378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01174AD0-4A09-A28D-1CCC-9205722A7E89}"/>
              </a:ext>
            </a:extLst>
          </p:cNvPr>
          <p:cNvSpPr>
            <a:spLocks noGrp="1"/>
          </p:cNvSpPr>
          <p:nvPr>
            <p:ph type="chart" sz="quarter" idx="40"/>
          </p:nvPr>
        </p:nvSpPr>
        <p:spPr>
          <a:xfrm>
            <a:off x="5127319" y="4279341"/>
            <a:ext cx="6548682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258C7ECE-1BFB-7C97-A0BD-A61101A0D3C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27319" y="4002579"/>
            <a:ext cx="6548681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12DBF-FBAF-EB3F-1CFC-63ECC1BE3BAD}"/>
              </a:ext>
            </a:extLst>
          </p:cNvPr>
          <p:cNvSpPr/>
          <p:nvPr userDrawn="1"/>
        </p:nvSpPr>
        <p:spPr>
          <a:xfrm>
            <a:off x="5112971" y="1513418"/>
            <a:ext cx="6577378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1071BA13-81EF-2678-AD16-A4ED0EE06FEF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5127318" y="1793895"/>
            <a:ext cx="6548682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53BB4A3-D537-A08C-FE1C-90510B007D8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27317" y="1517402"/>
            <a:ext cx="6548683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22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 med bilde (Bak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9BB2EB-AC30-458C-8A51-7839674630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295C1-C2D0-4B81-AFB0-17F1A5F19B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4394140" y="3746500"/>
            <a:ext cx="7797860" cy="31115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0B257-21AF-4625-8CCF-1DAC575B7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E54C31-34D8-42E9-8DA6-17AEAE297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04" y="129452"/>
            <a:ext cx="4077436" cy="2308324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bg1"/>
                </a:solidFill>
                <a:latin typeface="SpareBank 1 Medium" panose="020B0500030000000000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43C825BC-DA8F-44B1-AE42-CB0B92B7B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5900" y="4231704"/>
            <a:ext cx="6681674" cy="96852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  <a:latin typeface="SpareBank 1 Title Light" panose="020B0500030000000000" pitchFamily="34" charset="0"/>
              </a:defRPr>
            </a:lvl1pPr>
          </a:lstStyle>
          <a:p>
            <a:r>
              <a:rPr lang="en-US"/>
              <a:t>Tittel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kapittel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EE1215-8BFC-4402-8AF8-777B7C8D64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5900" y="5385925"/>
            <a:ext cx="6681674" cy="432054"/>
          </a:xfrm>
        </p:spPr>
        <p:txBody>
          <a:bodyPr lIns="86400"/>
          <a:lstStyle>
            <a:lvl1pPr marL="0" indent="0" algn="l">
              <a:buNone/>
              <a:defRPr sz="1600">
                <a:solidFill>
                  <a:schemeClr val="bg1"/>
                </a:solidFill>
                <a:latin typeface="SpareBank 1 Light" panose="020B0500030000000000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D686DF5-6783-49D1-A41E-12D23A566A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10688" y="6245941"/>
            <a:ext cx="1675341" cy="39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59C43119-D1A7-415A-9B56-BB4C24B48D44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clr1, clr2, clr_agenda3, clr_agenda4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B3653F2D-47AC-43E1-A4F9-A6890FE46B6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addin_colorbox</a:t>
            </a:r>
            <a:endParaRPr lang="en-US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6546765-0756-4B17-9E12-187EA7A828E9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addin_background</a:t>
            </a:r>
            <a:endParaRPr lang="en-US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184A1887-91A2-4FF0-90C1-337F68E109C0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addin_logo</a:t>
            </a:r>
            <a:endParaRPr lang="en-US"/>
          </a:p>
        </p:txBody>
      </p:sp>
      <p:sp>
        <p:nvSpPr>
          <p:cNvPr id="21" name="addin_title" hidden="1">
            <a:extLst>
              <a:ext uri="{FF2B5EF4-FFF2-40B4-BE49-F238E27FC236}">
                <a16:creationId xmlns:a16="http://schemas.microsoft.com/office/drawing/2014/main" id="{F5BC4CF7-4561-4A71-AF04-561C00C4AD4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addin_title</a:t>
            </a:r>
            <a:endParaRPr lang="en-US"/>
          </a:p>
        </p:txBody>
      </p:sp>
      <p:sp>
        <p:nvSpPr>
          <p:cNvPr id="22" name="addin_text" hidden="1">
            <a:extLst>
              <a:ext uri="{FF2B5EF4-FFF2-40B4-BE49-F238E27FC236}">
                <a16:creationId xmlns:a16="http://schemas.microsoft.com/office/drawing/2014/main" id="{7863F087-9D6E-4220-8839-5C80E284A31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addin_text</a:t>
            </a:r>
            <a:endParaRPr lang="en-US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84A80EA-372E-4020-AAFF-EA2E11888C88}"/>
              </a:ext>
            </a:extLst>
          </p:cNvPr>
          <p:cNvSpPr/>
          <p:nvPr userDrawn="1"/>
        </p:nvSpPr>
        <p:spPr>
          <a:xfrm>
            <a:off x="2430935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addin_IMAGE</a:t>
            </a:r>
            <a:endParaRPr lang="en-US"/>
          </a:p>
        </p:txBody>
      </p:sp>
      <p:sp>
        <p:nvSpPr>
          <p:cNvPr id="25" name="DefLogoHvit" hidden="1">
            <a:extLst>
              <a:ext uri="{FF2B5EF4-FFF2-40B4-BE49-F238E27FC236}">
                <a16:creationId xmlns:a16="http://schemas.microsoft.com/office/drawing/2014/main" id="{DE3EFA86-4F0D-4D8F-A8A2-EC95FFEC0C4F}"/>
              </a:ext>
            </a:extLst>
          </p:cNvPr>
          <p:cNvSpPr/>
          <p:nvPr userDrawn="1"/>
        </p:nvSpPr>
        <p:spPr>
          <a:xfrm>
            <a:off x="-1581150" y="-1371600"/>
            <a:ext cx="180000" cy="1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3309CA40-FF31-49D5-BE07-0FDAD7E34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27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4EDEA04-0A61-4942-A8DE-462FB9CC8E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00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afside (2 grafer)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55238D-A633-9C00-719B-D2578AEF0853}"/>
              </a:ext>
            </a:extLst>
          </p:cNvPr>
          <p:cNvSpPr/>
          <p:nvPr userDrawn="1"/>
        </p:nvSpPr>
        <p:spPr>
          <a:xfrm>
            <a:off x="516001" y="1410440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76E06D-2CA1-C280-7D88-D4770093F046}"/>
              </a:ext>
            </a:extLst>
          </p:cNvPr>
          <p:cNvSpPr/>
          <p:nvPr userDrawn="1"/>
        </p:nvSpPr>
        <p:spPr>
          <a:xfrm>
            <a:off x="515999" y="3877798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50FA311A-9A24-80B3-7B8E-3CB4DFFACE33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516001" y="169998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612DBF-FBAF-EB3F-1CFC-63ECC1BE3BAD}"/>
              </a:ext>
            </a:extLst>
          </p:cNvPr>
          <p:cNvSpPr/>
          <p:nvPr userDrawn="1"/>
        </p:nvSpPr>
        <p:spPr>
          <a:xfrm>
            <a:off x="6276000" y="1412628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Chart Placeholder 5">
            <a:extLst>
              <a:ext uri="{FF2B5EF4-FFF2-40B4-BE49-F238E27FC236}">
                <a16:creationId xmlns:a16="http://schemas.microsoft.com/office/drawing/2014/main" id="{1071BA13-81EF-2678-AD16-A4ED0EE06FEF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6276000" y="167318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11660078" cy="553998"/>
          </a:xfrm>
        </p:spPr>
        <p:txBody>
          <a:bodyPr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999124DB-8F02-409F-A729-E11030C3457D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clr_agenda3, clr_agenda4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CD623913-286B-465D-A7E5-0DF3533D4623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CD92FFB2-664D-487F-A82D-D46DC13C7D0F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A6BE133F-DD99-468C-8D55-748939F0F9C8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AAE24BC9-EA40-4A42-B35A-A5F8924D3B2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2A25BEF6-DC40-4AF2-B91B-D50EB057310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23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4189CC3C-4361-4FED-8572-E8C1A16DD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pic>
        <p:nvPicPr>
          <p:cNvPr id="24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2E34E51-2D75-4C14-A73F-BB2C8EDC5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6" y="6245941"/>
            <a:ext cx="1675341" cy="396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D72340-F4AF-144F-6D6C-D1AA9E97F3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11660870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Slide Number Placeholder 9">
            <a:extLst>
              <a:ext uri="{FF2B5EF4-FFF2-40B4-BE49-F238E27FC236}">
                <a16:creationId xmlns:a16="http://schemas.microsoft.com/office/drawing/2014/main" id="{260C695B-7AAD-37C5-F2AA-039CC91752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16704" y="6531818"/>
            <a:ext cx="476250" cy="153888"/>
          </a:xfrm>
        </p:spPr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53BB4A3-D537-A08C-FE1C-90510B007D8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276000" y="1397109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53ED9B5-357C-554A-018F-875D4E7EC26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6000" y="1434947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A5E64EB2-6467-DD69-297A-423E9F0C03CF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516000" y="415859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7C3D30FF-C136-FB42-F8AE-7C7BF86EA65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15999" y="3893557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99F330-DBF0-9AF3-27BA-16309C0FCFAF}"/>
              </a:ext>
            </a:extLst>
          </p:cNvPr>
          <p:cNvSpPr/>
          <p:nvPr userDrawn="1"/>
        </p:nvSpPr>
        <p:spPr>
          <a:xfrm>
            <a:off x="6276000" y="3877798"/>
            <a:ext cx="5400000" cy="226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Chart Placeholder 5">
            <a:extLst>
              <a:ext uri="{FF2B5EF4-FFF2-40B4-BE49-F238E27FC236}">
                <a16:creationId xmlns:a16="http://schemas.microsoft.com/office/drawing/2014/main" id="{5A19DED0-F9EF-767F-B386-44016107F547}"/>
              </a:ext>
            </a:extLst>
          </p:cNvPr>
          <p:cNvSpPr>
            <a:spLocks noGrp="1"/>
          </p:cNvSpPr>
          <p:nvPr>
            <p:ph type="chart" sz="quarter" idx="48"/>
          </p:nvPr>
        </p:nvSpPr>
        <p:spPr>
          <a:xfrm>
            <a:off x="6276001" y="4158598"/>
            <a:ext cx="5400000" cy="19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6992A1D5-803A-2975-AC6E-EAB92BDC3E5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6000" y="3888510"/>
            <a:ext cx="5400000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52F93FC-3632-37D4-B236-6AE7A5071F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D57F991-9DAA-5DE2-01AB-123771DEC0A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8691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E50B01-CAFD-0CA5-4BBF-F0AADC0220A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37450" y="0"/>
            <a:ext cx="4654550" cy="685800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30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E48A9E8-D0D0-DC80-6E64-AA4B6F14D80D}"/>
              </a:ext>
            </a:extLst>
          </p:cNvPr>
          <p:cNvSpPr/>
          <p:nvPr userDrawn="1"/>
        </p:nvSpPr>
        <p:spPr>
          <a:xfrm>
            <a:off x="315913" y="4529271"/>
            <a:ext cx="6915316" cy="171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EE7C8B7-B6FE-2024-F97B-643C70A88D6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15912" y="4529271"/>
            <a:ext cx="691531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C5F9E4FF-8070-FCFA-D515-54F2661E9E59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315910" y="4788034"/>
            <a:ext cx="6821673" cy="130161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735383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0CF89-C25A-B867-6890-3612225D181A}"/>
              </a:ext>
            </a:extLst>
          </p:cNvPr>
          <p:cNvSpPr/>
          <p:nvPr userDrawn="1"/>
        </p:nvSpPr>
        <p:spPr>
          <a:xfrm>
            <a:off x="7856220" y="1282780"/>
            <a:ext cx="4029809" cy="4668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10ED0921-42EE-0ABF-14FC-34A5CA056875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7983118" y="1541543"/>
            <a:ext cx="3776011" cy="403367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D515928-03E2-1CB5-F630-B263E07C21A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56220" y="1282780"/>
            <a:ext cx="4009896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483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6037385" y="0"/>
            <a:ext cx="6154615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5591727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Tittel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559251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0CF89-C25A-B867-6890-3612225D181A}"/>
              </a:ext>
            </a:extLst>
          </p:cNvPr>
          <p:cNvSpPr/>
          <p:nvPr userDrawn="1"/>
        </p:nvSpPr>
        <p:spPr>
          <a:xfrm>
            <a:off x="6639212" y="650424"/>
            <a:ext cx="5122998" cy="2543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Chart Placeholder 5">
            <a:extLst>
              <a:ext uri="{FF2B5EF4-FFF2-40B4-BE49-F238E27FC236}">
                <a16:creationId xmlns:a16="http://schemas.microsoft.com/office/drawing/2014/main" id="{10ED0921-42EE-0ABF-14FC-34A5CA056875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6772559" y="909186"/>
            <a:ext cx="4856303" cy="2130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D515928-03E2-1CB5-F630-B263E07C21A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39211" y="650423"/>
            <a:ext cx="5097683" cy="171015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Egenkapitalavkastning</a:t>
            </a:r>
            <a:r>
              <a:rPr lang="en-US"/>
              <a:t>, %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9624592-33BE-F031-4074-0DABD199A71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15913" y="1641475"/>
            <a:ext cx="5592762" cy="424973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7297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CE50-ABA8-637C-9B55-AD920B9C5F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42358E-7A04-57EF-FE6B-CCB751FF6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20013" y="1339850"/>
            <a:ext cx="4256087" cy="4689475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2273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4E6898-9F47-73C6-9C1E-175A04D69F1F}"/>
              </a:ext>
            </a:extLst>
          </p:cNvPr>
          <p:cNvSpPr/>
          <p:nvPr userDrawn="1"/>
        </p:nvSpPr>
        <p:spPr>
          <a:xfrm>
            <a:off x="315913" y="1720622"/>
            <a:ext cx="6949668" cy="44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7537200" y="0"/>
            <a:ext cx="4654800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4" y="234155"/>
            <a:ext cx="11660079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E6BC79AC-3805-CFB0-348A-3B0DA2177ADD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411570" y="2005515"/>
            <a:ext cx="6758354" cy="381596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951E9C-A2D3-400C-5083-96FE7E88274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15913" y="909186"/>
            <a:ext cx="6949668" cy="4308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207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CB742F67-5EBE-4BD4-F8A2-AD71B18820B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15912" y="1720622"/>
            <a:ext cx="6915315" cy="258763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37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6190246" y="0"/>
            <a:ext cx="6001753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02491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SPOL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06FE74-D398-FC37-DB4D-DEF1BAB9B057}"/>
              </a:ext>
            </a:extLst>
          </p:cNvPr>
          <p:cNvSpPr/>
          <p:nvPr userDrawn="1"/>
        </p:nvSpPr>
        <p:spPr>
          <a:xfrm>
            <a:off x="6497053" y="808135"/>
            <a:ext cx="5397181" cy="5241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00643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Grafside"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FAF66-1345-769D-A271-3BD497168774}"/>
              </a:ext>
            </a:extLst>
          </p:cNvPr>
          <p:cNvSpPr/>
          <p:nvPr userDrawn="1"/>
        </p:nvSpPr>
        <p:spPr>
          <a:xfrm>
            <a:off x="6190247" y="0"/>
            <a:ext cx="6001753" cy="6858000"/>
          </a:xfrm>
          <a:prstGeom prst="rect">
            <a:avLst/>
          </a:prstGeom>
          <a:solidFill>
            <a:srgbClr val="0020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E879FF-B1C3-4E49-B087-5078BCE6B8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8A622E-5135-4548-9D33-EC5A904DAC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EBA021-F995-466B-8A86-BBEC24A04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705" y="234155"/>
            <a:ext cx="5024916" cy="553998"/>
          </a:xfrm>
        </p:spPr>
        <p:txBody>
          <a:bodyPr anchor="ctr"/>
          <a:lstStyle>
            <a:lvl1pPr>
              <a:defRPr>
                <a:solidFill>
                  <a:srgbClr val="00207D"/>
                </a:solidFill>
              </a:defRPr>
            </a:lvl1pPr>
          </a:lstStyle>
          <a:p>
            <a:r>
              <a:rPr lang="en-US"/>
              <a:t>SPOL</a:t>
            </a:r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531F68E2-5378-49F8-9089-CF82D4C5C378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clr1, clr2, clr3, clr4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A3B53C9F-AC67-475F-A1A3-7F754C8F112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42717750-4B12-4D91-8622-DC0D4272850D}"/>
              </a:ext>
            </a:extLst>
          </p:cNvPr>
          <p:cNvSpPr/>
          <p:nvPr userDrawn="1"/>
        </p:nvSpPr>
        <p:spPr>
          <a:xfrm>
            <a:off x="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CBF86961-0370-4940-A239-56F95E63CBDB}"/>
              </a:ext>
            </a:extLst>
          </p:cNvPr>
          <p:cNvSpPr/>
          <p:nvPr userDrawn="1"/>
        </p:nvSpPr>
        <p:spPr>
          <a:xfrm>
            <a:off x="729280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0AE0909F-FA8A-42B2-A5EA-7A13B05B37C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9400D268-CC84-41FD-B9A3-9510D85E407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pic>
        <p:nvPicPr>
          <p:cNvPr id="18" name="logo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DC0EE78-E703-45C0-B589-2EE1146AB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19" name="logo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001467DF-32E9-4C6F-9EBE-0EFCFAF84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6A5D6-394F-98E9-A933-CF5C03BCAF1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913" y="6329363"/>
            <a:ext cx="4660900" cy="153987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7D713-6D85-7AE1-67EF-6EC898E787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10688" y="6245941"/>
            <a:ext cx="1675341" cy="396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B7796B-F82D-CAF9-19E1-55724BE03D06}"/>
              </a:ext>
            </a:extLst>
          </p:cNvPr>
          <p:cNvSpPr/>
          <p:nvPr userDrawn="1"/>
        </p:nvSpPr>
        <p:spPr>
          <a:xfrm>
            <a:off x="6639212" y="650424"/>
            <a:ext cx="5122998" cy="2543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AB4077C4-CB1F-9D8C-B4FC-BD22D8A94B0C}"/>
              </a:ext>
            </a:extLst>
          </p:cNvPr>
          <p:cNvSpPr>
            <a:spLocks noGrp="1"/>
          </p:cNvSpPr>
          <p:nvPr>
            <p:ph type="chart" sz="quarter" idx="42"/>
          </p:nvPr>
        </p:nvSpPr>
        <p:spPr>
          <a:xfrm>
            <a:off x="6772559" y="909186"/>
            <a:ext cx="4856303" cy="2130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A4C342E-1008-9D73-3711-B702DE590C3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639211" y="650423"/>
            <a:ext cx="5097683" cy="171015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E3D839-16AE-924D-9EF5-5F8C7D3FAFC4}"/>
              </a:ext>
            </a:extLst>
          </p:cNvPr>
          <p:cNvSpPr/>
          <p:nvPr userDrawn="1"/>
        </p:nvSpPr>
        <p:spPr>
          <a:xfrm>
            <a:off x="6639211" y="3448183"/>
            <a:ext cx="5122998" cy="2543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512C8690-B80E-B043-AEDA-9743B443B4A4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6772558" y="3706945"/>
            <a:ext cx="4856303" cy="213054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9C260A-2CC0-B2C4-D105-37A1B6CA767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639210" y="3448182"/>
            <a:ext cx="5097683" cy="171015"/>
          </a:xfrm>
        </p:spPr>
        <p:txBody>
          <a:bodyPr lIns="36000"/>
          <a:lstStyle>
            <a:lvl1pPr marL="0" indent="0">
              <a:buNone/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1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image" Target="../media/image8.png"/><Relationship Id="rId68" Type="http://schemas.openxmlformats.org/officeDocument/2006/relationships/image" Target="../media/image13.png"/><Relationship Id="rId84" Type="http://schemas.openxmlformats.org/officeDocument/2006/relationships/image" Target="../media/image29.png"/><Relationship Id="rId89" Type="http://schemas.openxmlformats.org/officeDocument/2006/relationships/image" Target="../media/image34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3.png"/><Relationship Id="rId74" Type="http://schemas.openxmlformats.org/officeDocument/2006/relationships/image" Target="../media/image19.png"/><Relationship Id="rId79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90" Type="http://schemas.openxmlformats.org/officeDocument/2006/relationships/image" Target="../media/image35.png"/><Relationship Id="rId95" Type="http://schemas.openxmlformats.org/officeDocument/2006/relationships/image" Target="../media/image40.png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image" Target="../media/image9.png"/><Relationship Id="rId69" Type="http://schemas.openxmlformats.org/officeDocument/2006/relationships/image" Target="../media/image14.png"/><Relationship Id="rId80" Type="http://schemas.openxmlformats.org/officeDocument/2006/relationships/image" Target="../media/image25.png"/><Relationship Id="rId85" Type="http://schemas.openxmlformats.org/officeDocument/2006/relationships/image" Target="../media/image30.png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4.png"/><Relationship Id="rId67" Type="http://schemas.openxmlformats.org/officeDocument/2006/relationships/image" Target="../media/image1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7.png"/><Relationship Id="rId70" Type="http://schemas.openxmlformats.org/officeDocument/2006/relationships/image" Target="../media/image15.png"/><Relationship Id="rId75" Type="http://schemas.openxmlformats.org/officeDocument/2006/relationships/image" Target="../media/image20.png"/><Relationship Id="rId83" Type="http://schemas.openxmlformats.org/officeDocument/2006/relationships/image" Target="../media/image28.png"/><Relationship Id="rId88" Type="http://schemas.openxmlformats.org/officeDocument/2006/relationships/image" Target="../media/image33.png"/><Relationship Id="rId91" Type="http://schemas.openxmlformats.org/officeDocument/2006/relationships/image" Target="../media/image36.png"/><Relationship Id="rId9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5.png"/><Relationship Id="rId65" Type="http://schemas.openxmlformats.org/officeDocument/2006/relationships/image" Target="../media/image10.png"/><Relationship Id="rId73" Type="http://schemas.openxmlformats.org/officeDocument/2006/relationships/image" Target="../media/image18.png"/><Relationship Id="rId78" Type="http://schemas.openxmlformats.org/officeDocument/2006/relationships/image" Target="../media/image23.png"/><Relationship Id="rId81" Type="http://schemas.openxmlformats.org/officeDocument/2006/relationships/image" Target="../media/image26.png"/><Relationship Id="rId86" Type="http://schemas.openxmlformats.org/officeDocument/2006/relationships/image" Target="../media/image31.png"/><Relationship Id="rId94" Type="http://schemas.openxmlformats.org/officeDocument/2006/relationships/image" Target="../media/image39.png"/><Relationship Id="rId99" Type="http://schemas.openxmlformats.org/officeDocument/2006/relationships/image" Target="../media/image44.png"/><Relationship Id="rId101" Type="http://schemas.openxmlformats.org/officeDocument/2006/relationships/image" Target="../media/image4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6" Type="http://schemas.openxmlformats.org/officeDocument/2006/relationships/image" Target="../media/image21.png"/><Relationship Id="rId97" Type="http://schemas.openxmlformats.org/officeDocument/2006/relationships/image" Target="../media/image42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6.png"/><Relationship Id="rId9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image" Target="../media/image11.png"/><Relationship Id="rId87" Type="http://schemas.openxmlformats.org/officeDocument/2006/relationships/image" Target="../media/image32.png"/><Relationship Id="rId61" Type="http://schemas.openxmlformats.org/officeDocument/2006/relationships/image" Target="../media/image6.png"/><Relationship Id="rId82" Type="http://schemas.openxmlformats.org/officeDocument/2006/relationships/image" Target="../media/image27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image" Target="../media/image1.png"/><Relationship Id="rId77" Type="http://schemas.openxmlformats.org/officeDocument/2006/relationships/image" Target="../media/image22.png"/><Relationship Id="rId100" Type="http://schemas.openxmlformats.org/officeDocument/2006/relationships/image" Target="../media/image45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7.png"/><Relationship Id="rId93" Type="http://schemas.openxmlformats.org/officeDocument/2006/relationships/image" Target="../media/image38.png"/><Relationship Id="rId98" Type="http://schemas.openxmlformats.org/officeDocument/2006/relationships/image" Target="../media/image43.png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63" Type="http://schemas.openxmlformats.org/officeDocument/2006/relationships/image" Target="../media/image6.png"/><Relationship Id="rId68" Type="http://schemas.openxmlformats.org/officeDocument/2006/relationships/image" Target="../media/image11.png"/><Relationship Id="rId84" Type="http://schemas.openxmlformats.org/officeDocument/2006/relationships/image" Target="../media/image27.png"/><Relationship Id="rId89" Type="http://schemas.openxmlformats.org/officeDocument/2006/relationships/image" Target="../media/image32.png"/><Relationship Id="rId1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107.xml"/><Relationship Id="rId58" Type="http://schemas.openxmlformats.org/officeDocument/2006/relationships/image" Target="../media/image1.png"/><Relationship Id="rId74" Type="http://schemas.openxmlformats.org/officeDocument/2006/relationships/image" Target="../media/image17.png"/><Relationship Id="rId79" Type="http://schemas.openxmlformats.org/officeDocument/2006/relationships/image" Target="../media/image22.png"/><Relationship Id="rId102" Type="http://schemas.openxmlformats.org/officeDocument/2006/relationships/image" Target="../media/image45.png"/><Relationship Id="rId5" Type="http://schemas.openxmlformats.org/officeDocument/2006/relationships/slideLayout" Target="../slideLayouts/slideLayout59.xml"/><Relationship Id="rId90" Type="http://schemas.openxmlformats.org/officeDocument/2006/relationships/image" Target="../media/image33.png"/><Relationship Id="rId95" Type="http://schemas.openxmlformats.org/officeDocument/2006/relationships/image" Target="../media/image38.png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64" Type="http://schemas.openxmlformats.org/officeDocument/2006/relationships/image" Target="../media/image7.png"/><Relationship Id="rId69" Type="http://schemas.openxmlformats.org/officeDocument/2006/relationships/image" Target="../media/image12.png"/><Relationship Id="rId80" Type="http://schemas.openxmlformats.org/officeDocument/2006/relationships/image" Target="../media/image23.png"/><Relationship Id="rId85" Type="http://schemas.openxmlformats.org/officeDocument/2006/relationships/image" Target="../media/image28.png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59" Type="http://schemas.openxmlformats.org/officeDocument/2006/relationships/image" Target="../media/image2.svg"/><Relationship Id="rId67" Type="http://schemas.openxmlformats.org/officeDocument/2006/relationships/image" Target="../media/image10.png"/><Relationship Id="rId103" Type="http://schemas.openxmlformats.org/officeDocument/2006/relationships/image" Target="../media/image46.png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62" Type="http://schemas.openxmlformats.org/officeDocument/2006/relationships/image" Target="../media/image5.png"/><Relationship Id="rId70" Type="http://schemas.openxmlformats.org/officeDocument/2006/relationships/image" Target="../media/image13.png"/><Relationship Id="rId75" Type="http://schemas.openxmlformats.org/officeDocument/2006/relationships/image" Target="../media/image18.png"/><Relationship Id="rId83" Type="http://schemas.openxmlformats.org/officeDocument/2006/relationships/image" Target="../media/image26.png"/><Relationship Id="rId88" Type="http://schemas.openxmlformats.org/officeDocument/2006/relationships/image" Target="../media/image31.png"/><Relationship Id="rId91" Type="http://schemas.openxmlformats.org/officeDocument/2006/relationships/image" Target="../media/image34.png"/><Relationship Id="rId96" Type="http://schemas.openxmlformats.org/officeDocument/2006/relationships/image" Target="../media/image3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60" Type="http://schemas.openxmlformats.org/officeDocument/2006/relationships/image" Target="../media/image3.png"/><Relationship Id="rId65" Type="http://schemas.openxmlformats.org/officeDocument/2006/relationships/image" Target="../media/image8.png"/><Relationship Id="rId73" Type="http://schemas.openxmlformats.org/officeDocument/2006/relationships/image" Target="../media/image16.png"/><Relationship Id="rId78" Type="http://schemas.openxmlformats.org/officeDocument/2006/relationships/image" Target="../media/image21.png"/><Relationship Id="rId81" Type="http://schemas.openxmlformats.org/officeDocument/2006/relationships/image" Target="../media/image24.png"/><Relationship Id="rId86" Type="http://schemas.openxmlformats.org/officeDocument/2006/relationships/image" Target="../media/image29.png"/><Relationship Id="rId94" Type="http://schemas.openxmlformats.org/officeDocument/2006/relationships/image" Target="../media/image37.png"/><Relationship Id="rId99" Type="http://schemas.openxmlformats.org/officeDocument/2006/relationships/image" Target="../media/image42.png"/><Relationship Id="rId101" Type="http://schemas.openxmlformats.org/officeDocument/2006/relationships/image" Target="../media/image44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76" Type="http://schemas.openxmlformats.org/officeDocument/2006/relationships/image" Target="../media/image19.png"/><Relationship Id="rId97" Type="http://schemas.openxmlformats.org/officeDocument/2006/relationships/image" Target="../media/image40.png"/><Relationship Id="rId7" Type="http://schemas.openxmlformats.org/officeDocument/2006/relationships/slideLayout" Target="../slideLayouts/slideLayout61.xml"/><Relationship Id="rId71" Type="http://schemas.openxmlformats.org/officeDocument/2006/relationships/image" Target="../media/image14.png"/><Relationship Id="rId92" Type="http://schemas.openxmlformats.org/officeDocument/2006/relationships/image" Target="../media/image35.png"/><Relationship Id="rId2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66" Type="http://schemas.openxmlformats.org/officeDocument/2006/relationships/image" Target="../media/image9.png"/><Relationship Id="rId87" Type="http://schemas.openxmlformats.org/officeDocument/2006/relationships/image" Target="../media/image30.png"/><Relationship Id="rId61" Type="http://schemas.openxmlformats.org/officeDocument/2006/relationships/image" Target="../media/image4.png"/><Relationship Id="rId82" Type="http://schemas.openxmlformats.org/officeDocument/2006/relationships/image" Target="../media/image25.png"/><Relationship Id="rId1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110.xml"/><Relationship Id="rId77" Type="http://schemas.openxmlformats.org/officeDocument/2006/relationships/image" Target="../media/image20.png"/><Relationship Id="rId100" Type="http://schemas.openxmlformats.org/officeDocument/2006/relationships/image" Target="../media/image43.png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72" Type="http://schemas.openxmlformats.org/officeDocument/2006/relationships/image" Target="../media/image15.png"/><Relationship Id="rId93" Type="http://schemas.openxmlformats.org/officeDocument/2006/relationships/image" Target="../media/image36.png"/><Relationship Id="rId98" Type="http://schemas.openxmlformats.org/officeDocument/2006/relationships/image" Target="../media/image41.png"/><Relationship Id="rId3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10" name="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1" name="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6" name="SpareBank1_Nord-Norge_Finans_blaa" descr="Et bilde som inneholder tekst, servise&#10;&#10;Automatisk generert beskrivelse" hidden="1">
            <a:extLst>
              <a:ext uri="{FF2B5EF4-FFF2-40B4-BE49-F238E27FC236}">
                <a16:creationId xmlns:a16="http://schemas.microsoft.com/office/drawing/2014/main" id="{1655B677-3B49-42D6-86BE-3AAF4D16FF21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43" y="6246493"/>
            <a:ext cx="1948645" cy="396000"/>
          </a:xfrm>
          <a:prstGeom prst="rect">
            <a:avLst/>
          </a:prstGeom>
        </p:spPr>
      </p:pic>
      <p:pic>
        <p:nvPicPr>
          <p:cNvPr id="47" name="SpareBank1_Nord-Norge_Finan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5AC94BC-A95C-4BD9-B6E0-552B2F98B16F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43" y="6246493"/>
            <a:ext cx="1948645" cy="396000"/>
          </a:xfrm>
          <a:prstGeom prst="rect">
            <a:avLst/>
          </a:prstGeom>
        </p:spPr>
      </p:pic>
      <p:pic>
        <p:nvPicPr>
          <p:cNvPr id="25" name="SpareBank1_Nordves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580651B-7AA8-4286-9065-63B39F7868CF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6" name="SpareBank1_Nordves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F0A5C74-5D15-4866-9E1C-BAA9D19E649D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7" name="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9" name="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5" name="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1" name="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3" name="SpareBank1_Nordmo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7622" cy="396000"/>
          </a:xfrm>
          <a:prstGeom prst="rect">
            <a:avLst/>
          </a:prstGeom>
        </p:spPr>
      </p:pic>
      <p:pic>
        <p:nvPicPr>
          <p:cNvPr id="44" name="SpareBank1_Nordmo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7622" cy="396000"/>
          </a:xfrm>
          <a:prstGeom prst="rect">
            <a:avLst/>
          </a:prstGeom>
        </p:spPr>
      </p:pic>
      <p:pic>
        <p:nvPicPr>
          <p:cNvPr id="45" name="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1" name="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3" name="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5" name="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2" name="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6" name="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48" name="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SpareBank1_Østlandet_hvit" descr="Et bilde som inneholder tekst&#10;&#10;Automatisk generert beskrivelse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3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98" r:id="rId10"/>
    <p:sldLayoutId id="2147483660" r:id="rId11"/>
    <p:sldLayoutId id="2147483661" r:id="rId12"/>
    <p:sldLayoutId id="2147483697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5" r:id="rId19"/>
    <p:sldLayoutId id="2147483676" r:id="rId20"/>
    <p:sldLayoutId id="2147484106" r:id="rId21"/>
    <p:sldLayoutId id="2147484107" r:id="rId22"/>
    <p:sldLayoutId id="2147484108" r:id="rId23"/>
    <p:sldLayoutId id="2147483714" r:id="rId24"/>
    <p:sldLayoutId id="2147483961" r:id="rId25"/>
    <p:sldLayoutId id="2147484095" r:id="rId26"/>
    <p:sldLayoutId id="2147483962" r:id="rId27"/>
    <p:sldLayoutId id="2147484093" r:id="rId28"/>
    <p:sldLayoutId id="2147483963" r:id="rId29"/>
    <p:sldLayoutId id="2147484102" r:id="rId30"/>
    <p:sldLayoutId id="2147484103" r:id="rId31"/>
    <p:sldLayoutId id="2147483678" r:id="rId32"/>
    <p:sldLayoutId id="2147483679" r:id="rId33"/>
    <p:sldLayoutId id="2147483680" r:id="rId34"/>
    <p:sldLayoutId id="2147483966" r:id="rId35"/>
    <p:sldLayoutId id="2147484105" r:id="rId36"/>
    <p:sldLayoutId id="2147484098" r:id="rId37"/>
    <p:sldLayoutId id="2147484099" r:id="rId38"/>
    <p:sldLayoutId id="2147484097" r:id="rId39"/>
    <p:sldLayoutId id="2147483964" r:id="rId40"/>
    <p:sldLayoutId id="2147484101" r:id="rId41"/>
    <p:sldLayoutId id="2147484096" r:id="rId42"/>
    <p:sldLayoutId id="2147483965" r:id="rId43"/>
    <p:sldLayoutId id="2147484104" r:id="rId44"/>
    <p:sldLayoutId id="2147483682" r:id="rId45"/>
    <p:sldLayoutId id="2147483683" r:id="rId46"/>
    <p:sldLayoutId id="2147483686" r:id="rId47"/>
    <p:sldLayoutId id="2147483687" r:id="rId48"/>
    <p:sldLayoutId id="2147483688" r:id="rId49"/>
    <p:sldLayoutId id="2147483689" r:id="rId50"/>
    <p:sldLayoutId id="2147483690" r:id="rId51"/>
    <p:sldLayoutId id="2147483707" r:id="rId52"/>
    <p:sldLayoutId id="2147483708" r:id="rId53"/>
    <p:sldLayoutId id="2147483710" r:id="rId5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hidden="1">
            <a:extLst>
              <a:ext uri="{FF2B5EF4-FFF2-40B4-BE49-F238E27FC236}">
                <a16:creationId xmlns:a16="http://schemas.microsoft.com/office/drawing/2014/main" id="{12333E4B-DADC-438D-A77F-6F8FFB150D5F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2B0E46-2566-4F11-ABAD-D6C0B612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4" y="234155"/>
            <a:ext cx="11037095" cy="553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D29D8-B23F-46B7-8050-6AAB182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466340"/>
            <a:ext cx="10363200" cy="3685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729C-D9B5-4BAD-A4AF-B9C9C53C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800" y="6531818"/>
            <a:ext cx="27432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36BEE-333E-40FE-81F8-7D7530135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53181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44A0-11AB-422F-BCF2-F71EDA11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6704" y="6531818"/>
            <a:ext cx="47625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rgbClr val="005AA4"/>
                </a:solidFill>
              </a:defRPr>
            </a:lvl1pPr>
          </a:lstStyle>
          <a:p>
            <a:fld id="{E21350B7-B9C6-4D95-8DED-14AC5563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2B126447-041E-41AD-8F4D-D6CD89ABAD14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9" name="MainLogo" hidden="1">
            <a:extLst>
              <a:ext uri="{FF2B5EF4-FFF2-40B4-BE49-F238E27FC236}">
                <a16:creationId xmlns:a16="http://schemas.microsoft.com/office/drawing/2014/main" id="{0FEC348C-3024-48F7-BA1F-A8E85ED4717D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210800" y="6246493"/>
            <a:ext cx="1766888" cy="394054"/>
          </a:xfrm>
          <a:prstGeom prst="rect">
            <a:avLst/>
          </a:prstGeom>
        </p:spPr>
      </p:pic>
      <p:pic>
        <p:nvPicPr>
          <p:cNvPr id="10" name="SpareBank1_BV_blaa" hidden="1">
            <a:extLst>
              <a:ext uri="{FF2B5EF4-FFF2-40B4-BE49-F238E27FC236}">
                <a16:creationId xmlns:a16="http://schemas.microsoft.com/office/drawing/2014/main" id="{337BA596-8B64-402E-86E9-AD510C310981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2" name="SpareBank1_BV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8F3AAF89-402C-4577-AF3F-CB1B14EE28D5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3" name="SpareBank1_Gudbrandsdal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AFD5BAD2-74AE-4444-BCC4-51169384C913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4" name="SpareBank1_Gudbrandsdal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0BF8D02-10A3-4AC0-BEE6-3B5090834FD0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5" name="SpareBank1_Hallingdal_Valdre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E406213-2D3C-4FF9-B4F9-D6359A1A5E22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6" name="SpareBank1_Hallingdal_Valdre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93F8F0E-A8DB-4A2B-A166-5959BF70F90F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92" y="6246493"/>
            <a:ext cx="1996896" cy="396000"/>
          </a:xfrm>
          <a:prstGeom prst="rect">
            <a:avLst/>
          </a:prstGeom>
        </p:spPr>
      </p:pic>
      <p:pic>
        <p:nvPicPr>
          <p:cNvPr id="17" name="SpareBank1_Helg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C5B6B60-05C3-4790-9BE2-468FBEC579C0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8" name="SpareBank1_Helg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D71C81C-49B7-4263-BF6E-8174CC880EC0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19" name="SpareBank1_Lom_og_Skjaak_blaa" hidden="1">
            <a:extLst>
              <a:ext uri="{FF2B5EF4-FFF2-40B4-BE49-F238E27FC236}">
                <a16:creationId xmlns:a16="http://schemas.microsoft.com/office/drawing/2014/main" id="{35FF033A-4390-43B3-B8A8-AC195AE221A3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0" name="SpareBank1_Lom_og_Skjaak_hvit" hidden="1">
            <a:extLst>
              <a:ext uri="{FF2B5EF4-FFF2-40B4-BE49-F238E27FC236}">
                <a16:creationId xmlns:a16="http://schemas.microsoft.com/office/drawing/2014/main" id="{CBC18373-AB34-4DCC-98F4-7CAAD4D7E90A}"/>
              </a:ext>
            </a:extLst>
          </p:cNvPr>
          <p:cNvPicPr>
            <a:picLocks noChangeAspect="1"/>
          </p:cNvPicPr>
          <p:nvPr userDrawn="1"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295" y="6246493"/>
            <a:ext cx="1730393" cy="396000"/>
          </a:xfrm>
          <a:prstGeom prst="rect">
            <a:avLst/>
          </a:prstGeom>
        </p:spPr>
      </p:pic>
      <p:pic>
        <p:nvPicPr>
          <p:cNvPr id="21" name="SpareBank1_Modum_blaa" hidden="1">
            <a:extLst>
              <a:ext uri="{FF2B5EF4-FFF2-40B4-BE49-F238E27FC236}">
                <a16:creationId xmlns:a16="http://schemas.microsoft.com/office/drawing/2014/main" id="{2BB456BD-D714-4320-9FD6-D7AD08FAAA18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2" name="SpareBank1_Modum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7A283A-E9F0-4566-A3E0-8F0620EA765D}"/>
              </a:ext>
            </a:extLst>
          </p:cNvPr>
          <p:cNvPicPr>
            <a:picLocks noChangeAspect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3" name="SpareBank1_Nord-Norge_blaa" hidden="1">
            <a:extLst>
              <a:ext uri="{FF2B5EF4-FFF2-40B4-BE49-F238E27FC236}">
                <a16:creationId xmlns:a16="http://schemas.microsoft.com/office/drawing/2014/main" id="{43101046-2EBF-4947-A6EB-C233820190C4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4" name="SpareBank1_Nord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19CE5EB4-30DC-4B90-A86D-39C358D12350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46" name="SpareBank1_Nord-Norge_Finans_blaa" descr="Et bilde som inneholder tekst, servise&#10;&#10;Automatisk generert beskrivelse" hidden="1">
            <a:extLst>
              <a:ext uri="{FF2B5EF4-FFF2-40B4-BE49-F238E27FC236}">
                <a16:creationId xmlns:a16="http://schemas.microsoft.com/office/drawing/2014/main" id="{1655B677-3B49-42D6-86BE-3AAF4D16FF21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43" y="6246493"/>
            <a:ext cx="1948645" cy="396000"/>
          </a:xfrm>
          <a:prstGeom prst="rect">
            <a:avLst/>
          </a:prstGeom>
        </p:spPr>
      </p:pic>
      <p:pic>
        <p:nvPicPr>
          <p:cNvPr id="47" name="SpareBank1_Nord-Norge_Finan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35AC94BC-A95C-4BD9-B6E0-552B2F98B16F}"/>
              </a:ext>
            </a:extLst>
          </p:cNvPr>
          <p:cNvPicPr>
            <a:picLocks noChangeAspect="1"/>
          </p:cNvPicPr>
          <p:nvPr userDrawn="1"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43" y="6246493"/>
            <a:ext cx="1948645" cy="396000"/>
          </a:xfrm>
          <a:prstGeom prst="rect">
            <a:avLst/>
          </a:prstGeom>
        </p:spPr>
      </p:pic>
      <p:pic>
        <p:nvPicPr>
          <p:cNvPr id="25" name="SpareBank1_Nordves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2580651B-7AA8-4286-9065-63B39F7868CF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6" name="SpareBank1_Nordves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F0A5C74-5D15-4866-9E1C-BAA9D19E649D}"/>
              </a:ext>
            </a:extLst>
          </p:cNvPr>
          <p:cNvPicPr>
            <a:picLocks noChangeAspect="1"/>
          </p:cNvPicPr>
          <p:nvPr userDrawn="1"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27" name="SpareBank1_Ringerike_Hadeland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4E9C587-69DB-47CF-91A0-25BB068F5902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8" name="SpareBank1_Ringerike_Hadeland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BE66D82E-E542-474E-80B4-974766CF869D}"/>
              </a:ext>
            </a:extLst>
          </p:cNvPr>
          <p:cNvPicPr>
            <a:picLocks noChangeAspect="1"/>
          </p:cNvPicPr>
          <p:nvPr userDrawn="1"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8" y="6246493"/>
            <a:ext cx="2001120" cy="396000"/>
          </a:xfrm>
          <a:prstGeom prst="rect">
            <a:avLst/>
          </a:prstGeom>
        </p:spPr>
      </p:pic>
      <p:pic>
        <p:nvPicPr>
          <p:cNvPr id="29" name="SpareBank1_SMN_blaa" hidden="1">
            <a:extLst>
              <a:ext uri="{FF2B5EF4-FFF2-40B4-BE49-F238E27FC236}">
                <a16:creationId xmlns:a16="http://schemas.microsoft.com/office/drawing/2014/main" id="{10B56460-52F0-4BA9-81C3-AC3FC01D16AB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0" name="SpareBank1_SMN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EA6BA4FD-86B8-4A25-A7A7-6A94E8E62B42}"/>
              </a:ext>
            </a:extLst>
          </p:cNvPr>
          <p:cNvPicPr>
            <a:picLocks noChangeAspect="1"/>
          </p:cNvPicPr>
          <p:nvPr userDrawn="1"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1" name="SpareBank1_SR-Bank_blaa" hidden="1">
            <a:extLst>
              <a:ext uri="{FF2B5EF4-FFF2-40B4-BE49-F238E27FC236}">
                <a16:creationId xmlns:a16="http://schemas.microsoft.com/office/drawing/2014/main" id="{71D6B0B7-324F-4237-9E44-DFEC9DCB8EA2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2" name="SpareBank1_SR-Ban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350D87F-F50A-41F8-B2F1-7B0487EE5A88}"/>
              </a:ext>
            </a:extLst>
          </p:cNvPr>
          <p:cNvPicPr>
            <a:picLocks noChangeAspect="1"/>
          </p:cNvPicPr>
          <p:nvPr userDrawn="1"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3" name="SpareBank1_Søre_Sunnmøre_blaa" hidden="1">
            <a:extLst>
              <a:ext uri="{FF2B5EF4-FFF2-40B4-BE49-F238E27FC236}">
                <a16:creationId xmlns:a16="http://schemas.microsoft.com/office/drawing/2014/main" id="{144379FE-2380-48A2-97E8-A0FB04AF94FD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4" name="SpareBank1_Søre_Sunnmø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CC72A1B-F55A-432C-931E-CF9326068516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5" name="SpareBank1_Telemark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E7DA024E-9A38-4E86-9D1D-5203A16C3871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6" name="SpareBank1_Telemark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C2F89C1B-E846-49C4-9A74-8A50DEF0089C}"/>
              </a:ext>
            </a:extLst>
          </p:cNvPr>
          <p:cNvPicPr>
            <a:picLocks noChangeAspect="1"/>
          </p:cNvPicPr>
          <p:nvPr userDrawn="1"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5008" cy="396000"/>
          </a:xfrm>
          <a:prstGeom prst="rect">
            <a:avLst/>
          </a:prstGeom>
        </p:spPr>
      </p:pic>
      <p:pic>
        <p:nvPicPr>
          <p:cNvPr id="37" name="SpareBank1_Østfold_Akershus_blaa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28CB051C-CCF4-48CA-B170-DFEBE327A97B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38" name="SpareBank1_Østfold_Akershu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412B20B2-EEB3-4CB5-9343-EBF2A3ABEC38}"/>
              </a:ext>
            </a:extLst>
          </p:cNvPr>
          <p:cNvPicPr>
            <a:picLocks noChangeAspect="1"/>
          </p:cNvPicPr>
          <p:nvPr userDrawn="1"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24" y="6246493"/>
            <a:ext cx="1868064" cy="396000"/>
          </a:xfrm>
          <a:prstGeom prst="rect">
            <a:avLst/>
          </a:prstGeom>
        </p:spPr>
      </p:pic>
      <p:pic>
        <p:nvPicPr>
          <p:cNvPr id="41" name="SpareBank1_blaa" hidden="1">
            <a:extLst>
              <a:ext uri="{FF2B5EF4-FFF2-40B4-BE49-F238E27FC236}">
                <a16:creationId xmlns:a16="http://schemas.microsoft.com/office/drawing/2014/main" id="{26889095-5A5D-49DD-A0A5-9AB7450D2561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2" name="SpareBank1_hvit" descr="Et bilde som inneholder tekst, utklipp&#10;&#10;Automatisk generert beskrivelse" hidden="1">
            <a:extLst>
              <a:ext uri="{FF2B5EF4-FFF2-40B4-BE49-F238E27FC236}">
                <a16:creationId xmlns:a16="http://schemas.microsoft.com/office/drawing/2014/main" id="{B281BB2C-43DF-46B5-BFA5-6F4A7CA09A87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60" y="6246493"/>
            <a:ext cx="1792828" cy="396000"/>
          </a:xfrm>
          <a:prstGeom prst="rect">
            <a:avLst/>
          </a:prstGeom>
        </p:spPr>
      </p:pic>
      <p:pic>
        <p:nvPicPr>
          <p:cNvPr id="43" name="SpareBank1_Nordmor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907AB8-BA84-45CC-8D3B-49BE2C96D615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7622" cy="396000"/>
          </a:xfrm>
          <a:prstGeom prst="rect">
            <a:avLst/>
          </a:prstGeom>
        </p:spPr>
      </p:pic>
      <p:pic>
        <p:nvPicPr>
          <p:cNvPr id="44" name="SpareBank1_Nordmore_blaa" hidden="1">
            <a:extLst>
              <a:ext uri="{FF2B5EF4-FFF2-40B4-BE49-F238E27FC236}">
                <a16:creationId xmlns:a16="http://schemas.microsoft.com/office/drawing/2014/main" id="{450BB9C8-39CA-4C74-A7B9-E5DFA114E314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80" y="6246493"/>
            <a:ext cx="1737622" cy="396000"/>
          </a:xfrm>
          <a:prstGeom prst="rect">
            <a:avLst/>
          </a:prstGeom>
        </p:spPr>
      </p:pic>
      <p:pic>
        <p:nvPicPr>
          <p:cNvPr id="45" name="SpareBank1_Sørøst-Norge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5F2A5E6-C54F-4ED7-B293-C96F59F99C56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1" name="SpareBank1_Sørøst-Norge_blaa" hidden="1">
            <a:extLst>
              <a:ext uri="{FF2B5EF4-FFF2-40B4-BE49-F238E27FC236}">
                <a16:creationId xmlns:a16="http://schemas.microsoft.com/office/drawing/2014/main" id="{9F247EDB-7F55-4751-909A-2C3B8B7053AE}"/>
              </a:ext>
            </a:extLst>
          </p:cNvPr>
          <p:cNvPicPr>
            <a:picLocks noChangeAspect="1"/>
          </p:cNvPicPr>
          <p:nvPr userDrawn="1"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3" name="SpareBank1_SamSpar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5B79E6DA-CD6C-4D54-90FE-4C8597BD6958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5" name="SpareBank1_SamSpar_blaa" hidden="1">
            <a:extLst>
              <a:ext uri="{FF2B5EF4-FFF2-40B4-BE49-F238E27FC236}">
                <a16:creationId xmlns:a16="http://schemas.microsoft.com/office/drawing/2014/main" id="{244336BA-B162-4D7A-9AE5-117FCBDC4277}"/>
              </a:ext>
            </a:extLst>
          </p:cNvPr>
          <p:cNvPicPr>
            <a:picLocks noChangeAspect="1"/>
          </p:cNvPicPr>
          <p:nvPr userDrawn="1"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79" y="6246493"/>
            <a:ext cx="1740519" cy="396000"/>
          </a:xfrm>
          <a:prstGeom prst="rect">
            <a:avLst/>
          </a:prstGeom>
        </p:spPr>
      </p:pic>
      <p:pic>
        <p:nvPicPr>
          <p:cNvPr id="52" name="SpareBank1_Regnskapshus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64664DE2-B7F1-4F09-8F8F-49FA5E240A8F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4" name="SpareBank1_Regnskapshuset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F0EA445F-A2B1-4FB0-B81B-2A87CBF18084}"/>
              </a:ext>
            </a:extLst>
          </p:cNvPr>
          <p:cNvPicPr>
            <a:picLocks noChangeAspect="1"/>
          </p:cNvPicPr>
          <p:nvPr userDrawn="1"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24" y="6246493"/>
            <a:ext cx="1741064" cy="396000"/>
          </a:xfrm>
          <a:prstGeom prst="rect">
            <a:avLst/>
          </a:prstGeom>
        </p:spPr>
      </p:pic>
      <p:pic>
        <p:nvPicPr>
          <p:cNvPr id="56" name="SpareBank1_Markets_hvit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AA4D8C26-175A-4172-92A2-9D1E73A60A27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57" name="SpareBank1_Markets_blaa" hidden="1">
            <a:extLst>
              <a:ext uri="{FF2B5EF4-FFF2-40B4-BE49-F238E27FC236}">
                <a16:creationId xmlns:a16="http://schemas.microsoft.com/office/drawing/2014/main" id="{6C6544F4-B749-4A47-9088-26C15C03DA3F}"/>
              </a:ext>
            </a:extLst>
          </p:cNvPr>
          <p:cNvPicPr>
            <a:picLocks noChangeAspect="1"/>
          </p:cNvPicPr>
          <p:nvPr userDrawn="1"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38" y="6246493"/>
            <a:ext cx="1739950" cy="396000"/>
          </a:xfrm>
          <a:prstGeom prst="rect">
            <a:avLst/>
          </a:prstGeom>
        </p:spPr>
      </p:pic>
      <p:pic>
        <p:nvPicPr>
          <p:cNvPr id="48" name="SpareBank1_Østlandet_blaa" descr="Et bilde som inneholder tekst, servise, tallerken&#10;&#10;Automatisk generert beskrivelse" hidden="1">
            <a:extLst>
              <a:ext uri="{FF2B5EF4-FFF2-40B4-BE49-F238E27FC236}">
                <a16:creationId xmlns:a16="http://schemas.microsoft.com/office/drawing/2014/main" id="{E927BB58-AF04-4D48-9C20-378D9B7A49BC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  <p:pic>
        <p:nvPicPr>
          <p:cNvPr id="39" name="SpareBank1_Østlandet_hvit" descr="Et bilde som inneholder tekst&#10;&#10;Automatisk generert beskrivelse">
            <a:extLst>
              <a:ext uri="{FF2B5EF4-FFF2-40B4-BE49-F238E27FC236}">
                <a16:creationId xmlns:a16="http://schemas.microsoft.com/office/drawing/2014/main" id="{AA84A37E-35CA-403D-ABDF-9F75F8E49A16}"/>
              </a:ext>
            </a:extLst>
          </p:cNvPr>
          <p:cNvPicPr>
            <a:picLocks noChangeAspect="1"/>
          </p:cNvPicPr>
          <p:nvPr userDrawn="1"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347" y="6246493"/>
            <a:ext cx="167534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  <p:sldLayoutId id="2147484122" r:id="rId13"/>
    <p:sldLayoutId id="2147484123" r:id="rId14"/>
    <p:sldLayoutId id="2147484124" r:id="rId15"/>
    <p:sldLayoutId id="2147484125" r:id="rId16"/>
    <p:sldLayoutId id="2147484126" r:id="rId17"/>
    <p:sldLayoutId id="2147484127" r:id="rId18"/>
    <p:sldLayoutId id="2147484128" r:id="rId19"/>
    <p:sldLayoutId id="2147484129" r:id="rId20"/>
    <p:sldLayoutId id="2147484130" r:id="rId21"/>
    <p:sldLayoutId id="2147484131" r:id="rId22"/>
    <p:sldLayoutId id="2147484132" r:id="rId23"/>
    <p:sldLayoutId id="2147484133" r:id="rId24"/>
    <p:sldLayoutId id="2147484134" r:id="rId25"/>
    <p:sldLayoutId id="2147484135" r:id="rId26"/>
    <p:sldLayoutId id="2147484136" r:id="rId27"/>
    <p:sldLayoutId id="2147484137" r:id="rId28"/>
    <p:sldLayoutId id="2147484138" r:id="rId29"/>
    <p:sldLayoutId id="2147484139" r:id="rId30"/>
    <p:sldLayoutId id="2147484140" r:id="rId31"/>
    <p:sldLayoutId id="2147484141" r:id="rId32"/>
    <p:sldLayoutId id="2147484142" r:id="rId33"/>
    <p:sldLayoutId id="2147484143" r:id="rId34"/>
    <p:sldLayoutId id="2147484144" r:id="rId35"/>
    <p:sldLayoutId id="2147484145" r:id="rId36"/>
    <p:sldLayoutId id="2147484146" r:id="rId37"/>
    <p:sldLayoutId id="2147484147" r:id="rId38"/>
    <p:sldLayoutId id="2147484148" r:id="rId39"/>
    <p:sldLayoutId id="2147484149" r:id="rId40"/>
    <p:sldLayoutId id="2147484150" r:id="rId41"/>
    <p:sldLayoutId id="2147484151" r:id="rId42"/>
    <p:sldLayoutId id="2147484152" r:id="rId43"/>
    <p:sldLayoutId id="2147484153" r:id="rId44"/>
    <p:sldLayoutId id="2147484154" r:id="rId45"/>
    <p:sldLayoutId id="2147484155" r:id="rId46"/>
    <p:sldLayoutId id="2147484156" r:id="rId47"/>
    <p:sldLayoutId id="2147484157" r:id="rId48"/>
    <p:sldLayoutId id="2147484158" r:id="rId49"/>
    <p:sldLayoutId id="2147484159" r:id="rId50"/>
    <p:sldLayoutId id="2147484160" r:id="rId51"/>
    <p:sldLayoutId id="2147484161" r:id="rId52"/>
    <p:sldLayoutId id="2147484162" r:id="rId53"/>
    <p:sldLayoutId id="2147484163" r:id="rId54"/>
    <p:sldLayoutId id="2147484164" r:id="rId55"/>
    <p:sldLayoutId id="2147484165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7D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0207D"/>
          </a:solidFill>
          <a:latin typeface="+mn-lt"/>
          <a:ea typeface="+mn-ea"/>
          <a:cs typeface="+mn-cs"/>
        </a:defRPr>
      </a:lvl1pPr>
      <a:lvl2pPr marL="7452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rgbClr val="00207D"/>
          </a:solidFill>
          <a:latin typeface="+mn-lt"/>
          <a:ea typeface="+mn-ea"/>
          <a:cs typeface="+mn-cs"/>
        </a:defRPr>
      </a:lvl3pPr>
      <a:lvl4pPr marL="163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4pPr>
      <a:lvl5pPr marL="2088000" indent="-28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0207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4">
            <a:extLst>
              <a:ext uri="{FF2B5EF4-FFF2-40B4-BE49-F238E27FC236}">
                <a16:creationId xmlns:a16="http://schemas.microsoft.com/office/drawing/2014/main" id="{0EEA61B1-86AF-E59B-5927-2B08B7C72B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759" y="4915121"/>
            <a:ext cx="4537759" cy="1184508"/>
          </a:xfr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areBank 1 Title"/>
                <a:ea typeface="+mn-ea"/>
                <a:cs typeface="+mn-cs"/>
              </a:rPr>
              <a:t>Allocation Report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areBank 1 Title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areBank 1 Title"/>
                <a:ea typeface="+mn-ea"/>
                <a:cs typeface="+mn-cs"/>
              </a:rPr>
              <a:t>Fourth quarter 2024</a:t>
            </a:r>
          </a:p>
        </p:txBody>
      </p:sp>
      <p:pic>
        <p:nvPicPr>
          <p:cNvPr id="63" name="Bilde 62">
            <a:extLst>
              <a:ext uri="{FF2B5EF4-FFF2-40B4-BE49-F238E27FC236}">
                <a16:creationId xmlns:a16="http://schemas.microsoft.com/office/drawing/2014/main" id="{5D252128-256C-6F22-7B3B-D2BC12CE7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3" y="6236212"/>
            <a:ext cx="1785608" cy="530378"/>
          </a:xfrm>
          <a:prstGeom prst="rect">
            <a:avLst/>
          </a:prstGeom>
        </p:spPr>
      </p:pic>
      <p:pic>
        <p:nvPicPr>
          <p:cNvPr id="3" name="Bilde 22">
            <a:extLst>
              <a:ext uri="{FF2B5EF4-FFF2-40B4-BE49-F238E27FC236}">
                <a16:creationId xmlns:a16="http://schemas.microsoft.com/office/drawing/2014/main" id="{B55F0F88-1292-8761-7C52-B9315553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75" y="6099629"/>
            <a:ext cx="1876362" cy="530378"/>
          </a:xfrm>
          <a:prstGeom prst="rect">
            <a:avLst/>
          </a:prstGeom>
        </p:spPr>
      </p:pic>
      <p:pic>
        <p:nvPicPr>
          <p:cNvPr id="2" name="logo_hvit" descr="Et bilde som inneholder tekst&#10;&#10;Automatisk generert beskrivelse">
            <a:extLst>
              <a:ext uri="{FF2B5EF4-FFF2-40B4-BE49-F238E27FC236}">
                <a16:creationId xmlns:a16="http://schemas.microsoft.com/office/drawing/2014/main" id="{0F3C7CFC-6B25-8DFD-9988-29CFBFAE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pic>
        <p:nvPicPr>
          <p:cNvPr id="8" name="Plassholder for bilde 7" descr="Et bilde som inneholder skisport, sport, utendørs, person&#10;&#10;Automatisk generert beskrivelse">
            <a:extLst>
              <a:ext uri="{FF2B5EF4-FFF2-40B4-BE49-F238E27FC236}">
                <a16:creationId xmlns:a16="http://schemas.microsoft.com/office/drawing/2014/main" id="{20E186F5-9FE1-D754-8E70-EFF4FE3E65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22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FA210F9-AD67-C7DC-5B12-7DEAD31681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1350B7-B9C6-4D95-8DED-14AC5563525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C51E6F3B-F233-FAF0-AF83-252D3E589DB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sz="1600" dirty="0">
                <a:solidFill>
                  <a:srgbClr val="002060"/>
                </a:solidFill>
                <a:effectLst/>
                <a:latin typeface="SpareBank 1" panose="020B050003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accordance with the SpareBank 1 Østlandet Green Bond Framework 2024, this document provides:</a:t>
            </a:r>
            <a:endParaRPr lang="nb-NO" dirty="0">
              <a:solidFill>
                <a:srgbClr val="002060"/>
              </a:solidFill>
            </a:endParaRPr>
          </a:p>
          <a:p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0D3652B-57D2-8ED1-872A-2815325FC5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E14FA7E-2A93-B4DA-4C3D-027CFF94A9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32637E2C-CA57-B1E9-52CB-E54007ED0F19}"/>
              </a:ext>
            </a:extLst>
          </p:cNvPr>
          <p:cNvSpPr txBox="1">
            <a:spLocks/>
          </p:cNvSpPr>
          <p:nvPr/>
        </p:nvSpPr>
        <p:spPr>
          <a:xfrm>
            <a:off x="1288255" y="2216149"/>
            <a:ext cx="10553558" cy="3815422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1pPr>
            <a:lvl2pPr marL="7452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3pPr>
            <a:lvl4pPr marL="163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4pPr>
            <a:lvl5pPr marL="20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buClr>
                <a:srgbClr val="002060"/>
              </a:buClr>
            </a:pPr>
            <a:r>
              <a:rPr lang="en-GB" sz="1400" dirty="0">
                <a:solidFill>
                  <a:srgbClr val="002060"/>
                </a:solidFill>
                <a:latin typeface="SpareBank 1" panose="020B050003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total amount of investments and expenditures in the Eligible Green Loan Portfolio</a:t>
            </a:r>
            <a:endParaRPr lang="nb-NO" sz="1400" dirty="0">
              <a:solidFill>
                <a:srgbClr val="002060"/>
              </a:solidFill>
              <a:latin typeface="SpareBank 1" panose="020B05000300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buClr>
                <a:srgbClr val="002060"/>
              </a:buClr>
            </a:pPr>
            <a:r>
              <a:rPr lang="en-GB" sz="1400" dirty="0">
                <a:solidFill>
                  <a:srgbClr val="002060"/>
                </a:solidFill>
                <a:latin typeface="SpareBank 1" panose="020B050003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total amount of green funding outstanding</a:t>
            </a:r>
            <a:endParaRPr lang="nb-NO" sz="1400" dirty="0">
              <a:solidFill>
                <a:srgbClr val="002060"/>
              </a:solidFill>
              <a:latin typeface="SpareBank 1" panose="020B05000300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buClr>
                <a:srgbClr val="002060"/>
              </a:buClr>
            </a:pPr>
            <a:r>
              <a:rPr lang="en-GB" sz="1400" dirty="0">
                <a:solidFill>
                  <a:srgbClr val="002060"/>
                </a:solidFill>
                <a:latin typeface="SpareBank 1" panose="020B050003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balance of unallocated proceeds</a:t>
            </a:r>
            <a:endParaRPr lang="nb-NO" sz="1400" dirty="0">
              <a:solidFill>
                <a:srgbClr val="002060"/>
              </a:solidFill>
              <a:latin typeface="SpareBank 1" panose="020B05000300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buClr>
                <a:srgbClr val="002060"/>
              </a:buClr>
            </a:pPr>
            <a:r>
              <a:rPr lang="en-GB" sz="1400" dirty="0">
                <a:solidFill>
                  <a:srgbClr val="002060"/>
                </a:solidFill>
                <a:latin typeface="SpareBank 1" panose="020B050003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 added to the portfolio since last reporting (3Q 2024) and since inception (YE 2020)</a:t>
            </a:r>
            <a:endParaRPr lang="nb-NO" sz="1400" dirty="0">
              <a:solidFill>
                <a:srgbClr val="002060"/>
              </a:solidFill>
              <a:latin typeface="SpareBank 1" panose="020B05000300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buClr>
                <a:srgbClr val="002060"/>
              </a:buClr>
            </a:pPr>
            <a:r>
              <a:rPr lang="en-GB" sz="1400" dirty="0">
                <a:solidFill>
                  <a:srgbClr val="002060"/>
                </a:solidFill>
                <a:latin typeface="SpareBank 1" panose="020B050003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Growth in Eligible Green Loan Portfolio last 12 months</a:t>
            </a:r>
            <a:endParaRPr lang="nb-NO" sz="1400" dirty="0">
              <a:solidFill>
                <a:srgbClr val="002060"/>
              </a:solidFill>
              <a:latin typeface="SpareBank 1" panose="020B0500030000000000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2060"/>
              </a:buClr>
              <a:buFont typeface="Arial" panose="020B0604020202020204" pitchFamily="34" charset="0"/>
              <a:buNone/>
            </a:pPr>
            <a:endParaRPr lang="nb-N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7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FF30CBC-04C0-ADE9-2512-D5463F5AD88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fld id="{E21350B7-B9C6-4D95-8DED-14AC5563525B}" type="slidenum">
              <a:rPr lang="en-US" smtClean="0">
                <a:solidFill>
                  <a:srgbClr val="002060"/>
                </a:solidFill>
              </a:rPr>
              <a:pPr>
                <a:buClr>
                  <a:srgbClr val="002060"/>
                </a:buClr>
              </a:pPr>
              <a:t>3</a:t>
            </a:fld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796801A-5B73-211E-8993-203AF93B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Allocation Report 4Q2024</a:t>
            </a:r>
            <a:endParaRPr lang="nb-NO" dirty="0">
              <a:solidFill>
                <a:srgbClr val="002060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D042BD1-369C-2D09-ABE7-B5B5C12F09E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r>
              <a:rPr lang="en-US" dirty="0">
                <a:solidFill>
                  <a:srgbClr val="002060"/>
                </a:solidFill>
              </a:rPr>
              <a:t>Portfolio date:  31 December 2024</a:t>
            </a:r>
            <a:endParaRPr lang="nb-NO" dirty="0">
              <a:solidFill>
                <a:srgbClr val="002060"/>
              </a:solidFill>
            </a:endParaRPr>
          </a:p>
        </p:txBody>
      </p:sp>
      <p:pic>
        <p:nvPicPr>
          <p:cNvPr id="9" name="logo_blaa" descr="Et bilde som inneholder tekst, servise, tallerken&#10;&#10;Automatisk generert beskrivelse">
            <a:extLst>
              <a:ext uri="{FF2B5EF4-FFF2-40B4-BE49-F238E27FC236}">
                <a16:creationId xmlns:a16="http://schemas.microsoft.com/office/drawing/2014/main" id="{14BF70A5-FDAA-F977-C615-D2F95C01A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33" y="6245941"/>
            <a:ext cx="1675341" cy="396000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9088013E-ED40-01C2-189D-F5B153E96A18}"/>
              </a:ext>
            </a:extLst>
          </p:cNvPr>
          <p:cNvSpPr txBox="1"/>
          <p:nvPr/>
        </p:nvSpPr>
        <p:spPr>
          <a:xfrm>
            <a:off x="567270" y="6159821"/>
            <a:ext cx="9690098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600" i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Green covered bonds are allocated solely to green residential buildings within SpareBank 1 Boligkreditt and green senior bonds are allocated to all Use of Proceeds categories (minus green residential buildings already allocated to green covered bonds). </a:t>
            </a:r>
            <a:r>
              <a:rPr lang="en-GB" sz="600" i="1" dirty="0">
                <a:solidFill>
                  <a:srgbClr val="000000"/>
                </a:solidFill>
                <a:cs typeface="Arial" panose="020B0604020202020204" pitchFamily="34" charset="0"/>
              </a:rPr>
              <a:t>Allocations are in line with the ICMA Green Bond Principles 2021.</a:t>
            </a:r>
          </a:p>
          <a:p>
            <a:pPr>
              <a:lnSpc>
                <a:spcPct val="107000"/>
              </a:lnSpc>
            </a:pPr>
            <a:endParaRPr lang="en-GB" sz="6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600" i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sz="600" i="1" dirty="0">
                <a:solidFill>
                  <a:srgbClr val="000000"/>
                </a:solidFill>
                <a:cs typeface="Arial" panose="020B0604020202020204" pitchFamily="34" charset="0"/>
              </a:rPr>
              <a:t>The EU Taxonomy definition of energy performance of at least 10 % lower than NZEB is currently not defined in Norwegian building standards. Residential buildings built after 2021 are therefore not included in the report.</a:t>
            </a:r>
            <a:endParaRPr lang="nb-NO" sz="6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C9EDD24-E7A8-44F7-7AA8-EA128C68F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47" y="1419376"/>
            <a:ext cx="9782523" cy="428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718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RUNT-HP-CCPFBE" val="cQkAAA=="/>
  <p:tag name="GRUNT-HP-RQ2UKL" val="1QYAAA==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82BA"/>
      </a:dk2>
      <a:lt2>
        <a:srgbClr val="85C7E5"/>
      </a:lt2>
      <a:accent1>
        <a:srgbClr val="1F82BA"/>
      </a:accent1>
      <a:accent2>
        <a:srgbClr val="135EA0"/>
      </a:accent2>
      <a:accent3>
        <a:srgbClr val="85C7E5"/>
      </a:accent3>
      <a:accent4>
        <a:srgbClr val="D9B6A1"/>
      </a:accent4>
      <a:accent5>
        <a:srgbClr val="D3D3EA"/>
      </a:accent5>
      <a:accent6>
        <a:srgbClr val="7F7F7F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OL_2024Q1_Kvartalspresentasjon.pptx" id="{F7B3AF79-FDE3-4D83-935E-2F6B31916525}" vid="{0C29397D-FC20-4C01-AAFF-5A9D12D10128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82BA"/>
      </a:dk2>
      <a:lt2>
        <a:srgbClr val="85C7E5"/>
      </a:lt2>
      <a:accent1>
        <a:srgbClr val="1F82BA"/>
      </a:accent1>
      <a:accent2>
        <a:srgbClr val="135EA0"/>
      </a:accent2>
      <a:accent3>
        <a:srgbClr val="85C7E5"/>
      </a:accent3>
      <a:accent4>
        <a:srgbClr val="D9B6A1"/>
      </a:accent4>
      <a:accent5>
        <a:srgbClr val="D3D3EA"/>
      </a:accent5>
      <a:accent6>
        <a:srgbClr val="7F7F7F"/>
      </a:accent6>
      <a:hlink>
        <a:srgbClr val="0563C1"/>
      </a:hlink>
      <a:folHlink>
        <a:srgbClr val="954F72"/>
      </a:folHlink>
    </a:clrScheme>
    <a:fontScheme name="SpareBank1">
      <a:majorFont>
        <a:latin typeface="SpareBank 1 Title"/>
        <a:ea typeface=""/>
        <a:cs typeface=""/>
      </a:majorFont>
      <a:minorFont>
        <a:latin typeface="SpareBank 1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OL_2024Q1_Kvartalspresentasjon.pptx" id="{F7B3AF79-FDE3-4D83-935E-2F6B31916525}" vid="{0C29397D-FC20-4C01-AAFF-5A9D12D101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  <wetp:taskpane dockstate="right" visibility="0" width="350" row="11">
    <wetp:webextensionref xmlns:r="http://schemas.openxmlformats.org/officeDocument/2006/relationships" r:id="rId2"/>
  </wetp:taskpane>
  <wetp:taskpane dockstate="right" visibility="0" width="350" row="1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B56DB914-30FA-479A-A08C-F066C773B017}">
  <we:reference id="f7da559f-5105-4956-bf32-5c706edeb727" version="2.0.1.0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D1CE03F-DB90-46CB-9FC0-D3B85863C459}">
  <we:reference id="b5c09e55-3dce-4edd-868c-cc5152671239" version="1.0.0.4" store="EXCatalog" storeType="EXCatalog"/>
  <we:alternateReferences/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EFDC0DC0-9262-4A24-80B8-069B9642ED1D}">
  <we:reference id="wa104380594" version="2.0.0.0" store="en-001" storeType="OMEX"/>
  <we:alternateReferences>
    <we:reference id="WA104380594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526270F5627E458D92D9127B7D1CA2" ma:contentTypeVersion="15" ma:contentTypeDescription="Opprett et nytt dokument." ma:contentTypeScope="" ma:versionID="da65ebded363ae0476ef644492555295">
  <xsd:schema xmlns:xsd="http://www.w3.org/2001/XMLSchema" xmlns:xs="http://www.w3.org/2001/XMLSchema" xmlns:p="http://schemas.microsoft.com/office/2006/metadata/properties" xmlns:ns2="974ddddf-3992-4688-9646-9f3391594ede" xmlns:ns3="4828e2a4-f01b-4815-a781-e02a93e6717b" targetNamespace="http://schemas.microsoft.com/office/2006/metadata/properties" ma:root="true" ma:fieldsID="6588802b2ea76bf4f3b525dff78d4636" ns2:_="" ns3:_="">
    <xsd:import namespace="974ddddf-3992-4688-9646-9f3391594ede"/>
    <xsd:import namespace="4828e2a4-f01b-4815-a781-e02a93e671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4ddddf-3992-4688-9646-9f3391594e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0e9fb7f4-5f52-4a16-a0ab-965ebfdb7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8e2a4-f01b-4815-a781-e02a93e6717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cc65c4e-960c-41f5-8904-71e32b92d742}" ma:internalName="TaxCatchAll" ma:showField="CatchAllData" ma:web="4828e2a4-f01b-4815-a781-e02a93e671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4ddddf-3992-4688-9646-9f3391594ede">
      <Terms xmlns="http://schemas.microsoft.com/office/infopath/2007/PartnerControls"/>
    </lcf76f155ced4ddcb4097134ff3c332f>
    <TaxCatchAll xmlns="4828e2a4-f01b-4815-a781-e02a93e6717b" xsi:nil="true"/>
  </documentManagement>
</p:properties>
</file>

<file path=customXml/itemProps1.xml><?xml version="1.0" encoding="utf-8"?>
<ds:datastoreItem xmlns:ds="http://schemas.openxmlformats.org/officeDocument/2006/customXml" ds:itemID="{E8D7F3DB-5B1E-42CF-93CC-F5F1700FB249}">
  <ds:schemaRefs>
    <ds:schemaRef ds:uri="4828e2a4-f01b-4815-a781-e02a93e6717b"/>
    <ds:schemaRef ds:uri="974ddddf-3992-4688-9646-9f3391594e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FBCDED5-7808-4D8F-8B8F-548E48E347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51E578-F59C-4AA4-A064-60F38B77ED57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828e2a4-f01b-4815-a781-e02a93e6717b"/>
    <ds:schemaRef ds:uri="http://purl.org/dc/dcmitype/"/>
    <ds:schemaRef ds:uri="974ddddf-3992-4688-9646-9f3391594ed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174</Words>
  <Application>Microsoft Office PowerPoint</Application>
  <PresentationFormat>Widescreen</PresentationFormat>
  <Paragraphs>15</Paragraphs>
  <Slides>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</vt:i4>
      </vt:variant>
    </vt:vector>
  </HeadingPairs>
  <TitlesOfParts>
    <vt:vector size="12" baseType="lpstr">
      <vt:lpstr>SpareBank 1 Title</vt:lpstr>
      <vt:lpstr>SpareBank 1 Medium</vt:lpstr>
      <vt:lpstr>Arial</vt:lpstr>
      <vt:lpstr>Calibri</vt:lpstr>
      <vt:lpstr>SpareBank 1</vt:lpstr>
      <vt:lpstr>SpareBank 1 Light</vt:lpstr>
      <vt:lpstr>SpareBank 1 Title Light</vt:lpstr>
      <vt:lpstr>Office Theme</vt:lpstr>
      <vt:lpstr>1_Office Theme</vt:lpstr>
      <vt:lpstr>PowerPoint-presentasjon</vt:lpstr>
      <vt:lpstr>PowerPoint-presentasjon</vt:lpstr>
      <vt:lpstr>Allocation Report 4Q2024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Bjørn-Erik Orskaug</dc:creator>
  <cp:lastModifiedBy>Cathrine.Mordal@sb1ostlandet.no</cp:lastModifiedBy>
  <cp:revision>11</cp:revision>
  <cp:lastPrinted>2021-12-13T08:20:15Z</cp:lastPrinted>
  <dcterms:created xsi:type="dcterms:W3CDTF">2021-12-03T14:05:46Z</dcterms:created>
  <dcterms:modified xsi:type="dcterms:W3CDTF">2025-02-12T12:37:54Z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7c0fedf-0d49-46bb-9b60-889173411d8d_Enabled">
    <vt:lpwstr>true</vt:lpwstr>
  </property>
  <property fmtid="{D5CDD505-2E9C-101B-9397-08002B2CF9AE}" pid="3" name="MSIP_Label_d7c0fedf-0d49-46bb-9b60-889173411d8d_SetDate">
    <vt:lpwstr>2021-12-03T14:06:17Z</vt:lpwstr>
  </property>
  <property fmtid="{D5CDD505-2E9C-101B-9397-08002B2CF9AE}" pid="4" name="MSIP_Label_d7c0fedf-0d49-46bb-9b60-889173411d8d_Method">
    <vt:lpwstr>Privileged</vt:lpwstr>
  </property>
  <property fmtid="{D5CDD505-2E9C-101B-9397-08002B2CF9AE}" pid="5" name="MSIP_Label_d7c0fedf-0d49-46bb-9b60-889173411d8d_Name">
    <vt:lpwstr>Åpen</vt:lpwstr>
  </property>
  <property fmtid="{D5CDD505-2E9C-101B-9397-08002B2CF9AE}" pid="6" name="MSIP_Label_d7c0fedf-0d49-46bb-9b60-889173411d8d_SiteId">
    <vt:lpwstr>8c39e660-8fca-4445-8047-ade8999d2570</vt:lpwstr>
  </property>
  <property fmtid="{D5CDD505-2E9C-101B-9397-08002B2CF9AE}" pid="7" name="MSIP_Label_d7c0fedf-0d49-46bb-9b60-889173411d8d_ActionId">
    <vt:lpwstr>38b22f53-7062-4426-9205-6031f556c26c</vt:lpwstr>
  </property>
  <property fmtid="{D5CDD505-2E9C-101B-9397-08002B2CF9AE}" pid="8" name="MSIP_Label_d7c0fedf-0d49-46bb-9b60-889173411d8d_ContentBits">
    <vt:lpwstr>0</vt:lpwstr>
  </property>
  <property fmtid="{D5CDD505-2E9C-101B-9397-08002B2CF9AE}" pid="9" name="ContentTypeId">
    <vt:lpwstr>0x010100FF526270F5627E458D92D9127B7D1CA2</vt:lpwstr>
  </property>
  <property fmtid="{D5CDD505-2E9C-101B-9397-08002B2CF9AE}" pid="10" name="MediaServiceImageTags">
    <vt:lpwstr/>
  </property>
</Properties>
</file>