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4"/>
  </p:sldMasterIdLst>
  <p:notesMasterIdLst>
    <p:notesMasterId r:id="rId28"/>
  </p:notesMasterIdLst>
  <p:handoutMasterIdLst>
    <p:handoutMasterId r:id="rId29"/>
  </p:handoutMasterIdLst>
  <p:sldIdLst>
    <p:sldId id="256" r:id="rId5"/>
    <p:sldId id="3435" r:id="rId6"/>
    <p:sldId id="3402" r:id="rId7"/>
    <p:sldId id="3537" r:id="rId8"/>
    <p:sldId id="3426" r:id="rId9"/>
    <p:sldId id="3473" r:id="rId10"/>
    <p:sldId id="3490" r:id="rId11"/>
    <p:sldId id="3522" r:id="rId12"/>
    <p:sldId id="3477" r:id="rId13"/>
    <p:sldId id="3462" r:id="rId14"/>
    <p:sldId id="3535" r:id="rId15"/>
    <p:sldId id="3536" r:id="rId16"/>
    <p:sldId id="3538" r:id="rId17"/>
    <p:sldId id="3416" r:id="rId18"/>
    <p:sldId id="3496" r:id="rId19"/>
    <p:sldId id="3412" r:id="rId20"/>
    <p:sldId id="3315" r:id="rId21"/>
    <p:sldId id="3463" r:id="rId22"/>
    <p:sldId id="3454" r:id="rId23"/>
    <p:sldId id="3476" r:id="rId24"/>
    <p:sldId id="3555" r:id="rId25"/>
    <p:sldId id="3565" r:id="rId26"/>
    <p:sldId id="3468" r:id="rId27"/>
  </p:sldIdLst>
  <p:sldSz cx="12192000" cy="6858000"/>
  <p:notesSz cx="6858000" cy="9144000"/>
  <p:embeddedFontLst>
    <p:embeddedFont>
      <p:font typeface="SpareBank 1" panose="020B0500030000000000" pitchFamily="34" charset="0"/>
      <p:regular r:id="rId30"/>
      <p:bold r:id="rId31"/>
      <p:italic r:id="rId32"/>
      <p:boldItalic r:id="rId33"/>
    </p:embeddedFont>
    <p:embeddedFont>
      <p:font typeface="SpareBank 1 Light" panose="020B0500030000000000" pitchFamily="34" charset="0"/>
      <p:regular r:id="rId34"/>
      <p:italic r:id="rId35"/>
    </p:embeddedFont>
    <p:embeddedFont>
      <p:font typeface="SpareBank 1 Medium" panose="020B0500030000000000" pitchFamily="34" charset="0"/>
      <p:regular r:id="rId36"/>
      <p:italic r:id="rId37"/>
    </p:embeddedFont>
    <p:embeddedFont>
      <p:font typeface="SpareBank 1 Title" panose="020B0500030000000000" pitchFamily="34" charset="0"/>
      <p:regular r:id="rId38"/>
      <p:bold r:id="rId39"/>
    </p:embeddedFont>
    <p:embeddedFont>
      <p:font typeface="SpareBank 1 Title Light" panose="020B0500030000000000" pitchFamily="3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000"/>
    <a:srgbClr val="FFF9F5"/>
    <a:srgbClr val="F8E9DD"/>
    <a:srgbClr val="002776"/>
    <a:srgbClr val="00207D"/>
    <a:srgbClr val="005AA4"/>
    <a:srgbClr val="002060"/>
    <a:srgbClr val="042478"/>
    <a:srgbClr val="D3D3EA"/>
    <a:srgbClr val="7EAE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BB88F-9CE8-4C45-8881-36EF0D232E0C}" v="1" dt="2026-01-15T10:00:12.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516" y="32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6270186846709126E-2"/>
          <c:y val="4.1529029296842483E-2"/>
          <c:w val="0.83963648150938397"/>
          <c:h val="0.87789811386266947"/>
        </c:manualLayout>
      </c:layout>
      <c:lineChart>
        <c:grouping val="standard"/>
        <c:varyColors val="0"/>
        <c:ser>
          <c:idx val="0"/>
          <c:order val="0"/>
          <c:tx>
            <c:strRef>
              <c:f>Sheet1!$B$1</c:f>
              <c:strCache>
                <c:ptCount val="1"/>
                <c:pt idx="0">
                  <c:v> Forventningsindikator </c:v>
                </c:pt>
              </c:strCache>
            </c:strRef>
          </c:tx>
          <c:spPr>
            <a:ln w="19050" cap="rnd" cmpd="sng" algn="ctr">
              <a:solidFill>
                <a:schemeClr val="accent5">
                  <a:tint val="50000"/>
                  <a:shade val="95000"/>
                  <a:satMod val="105000"/>
                </a:schemeClr>
              </a:solidFill>
              <a:round/>
            </a:ln>
            <a:effectLst/>
          </c:spPr>
          <c:marker>
            <c:symbol val="circle"/>
            <c:size val="17"/>
            <c:spPr>
              <a:solidFill>
                <a:schemeClr val="lt1"/>
              </a:solidFill>
              <a:ln>
                <a:noFill/>
              </a:ln>
              <a:effectLst/>
            </c:spPr>
          </c:marker>
          <c:dLbls>
            <c:dLbl>
              <c:idx val="3"/>
              <c:layout>
                <c:manualLayout>
                  <c:x val="-4.3428407553109977E-2"/>
                  <c:y val="-1.88768314985649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4D-4B1D-9B7C-8783671FFB99}"/>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Sheet1!$B$2:$B$16</c:f>
            </c:numRef>
          </c:val>
          <c:smooth val="0"/>
          <c:extLst>
            <c:ext xmlns:c16="http://schemas.microsoft.com/office/drawing/2014/chart" uri="{C3380CC4-5D6E-409C-BE32-E72D297353CC}">
              <c16:uniqueId val="{00000000-3645-4BAB-BAB7-0E9577EEE91A}"/>
            </c:ext>
          </c:extLst>
        </c:ser>
        <c:ser>
          <c:idx val="1"/>
          <c:order val="1"/>
          <c:tx>
            <c:strRef>
              <c:f>Sheet1!$C$1</c:f>
              <c:strCache>
                <c:ptCount val="1"/>
                <c:pt idx="0">
                  <c:v> Omsetning </c:v>
                </c:pt>
              </c:strCache>
            </c:strRef>
          </c:tx>
          <c:spPr>
            <a:ln w="19050" cap="rnd" cmpd="sng" algn="ctr">
              <a:solidFill>
                <a:srgbClr val="002776"/>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F020-4B06-9C14-B46E19BE9FC0}"/>
                </c:ext>
              </c:extLst>
            </c:dLbl>
            <c:dLbl>
              <c:idx val="1"/>
              <c:delete val="1"/>
              <c:extLst>
                <c:ext xmlns:c15="http://schemas.microsoft.com/office/drawing/2012/chart" uri="{CE6537A1-D6FC-4f65-9D91-7224C49458BB}"/>
                <c:ext xmlns:c16="http://schemas.microsoft.com/office/drawing/2014/chart" uri="{C3380CC4-5D6E-409C-BE32-E72D297353CC}">
                  <c16:uniqueId val="{00000001-8121-4FBD-BD60-C47939072C33}"/>
                </c:ext>
              </c:extLst>
            </c:dLbl>
            <c:dLbl>
              <c:idx val="2"/>
              <c:delete val="1"/>
              <c:extLst>
                <c:ext xmlns:c15="http://schemas.microsoft.com/office/drawing/2012/chart" uri="{CE6537A1-D6FC-4f65-9D91-7224C49458BB}"/>
                <c:ext xmlns:c16="http://schemas.microsoft.com/office/drawing/2014/chart" uri="{C3380CC4-5D6E-409C-BE32-E72D297353CC}">
                  <c16:uniqueId val="{00000000-D4FC-4A90-84AD-BCB67EA89F09}"/>
                </c:ext>
              </c:extLst>
            </c:dLbl>
            <c:dLbl>
              <c:idx val="4"/>
              <c:layout>
                <c:manualLayout>
                  <c:x val="-9.881532086369044E-3"/>
                  <c:y val="-1.51812243717224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A0-4F13-941F-1E86366F0F17}"/>
                </c:ext>
              </c:extLst>
            </c:dLbl>
            <c:dLbl>
              <c:idx val="5"/>
              <c:layout>
                <c:manualLayout>
                  <c:x val="-1.1498485494462578E-2"/>
                  <c:y val="-4.04832649912598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FC-4A90-84AD-BCB67EA89F09}"/>
                </c:ext>
              </c:extLst>
            </c:dLbl>
            <c:dLbl>
              <c:idx val="7"/>
              <c:layout>
                <c:manualLayout>
                  <c:x val="-1.0680676152568106E-2"/>
                  <c:y val="5.06040812390747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A0-4F13-941F-1E86366F0F17}"/>
                </c:ext>
              </c:extLst>
            </c:dLbl>
            <c:dLbl>
              <c:idx val="8"/>
              <c:layout>
                <c:manualLayout>
                  <c:x val="-6.24822215360615E-4"/>
                  <c:y val="-5.060408123907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6D-4967-87F8-DB91B3CA9F0D}"/>
                </c:ext>
              </c:extLst>
            </c:dLbl>
            <c:dLbl>
              <c:idx val="9"/>
              <c:layout>
                <c:manualLayout>
                  <c:x val="-4.633718035082092E-3"/>
                  <c:y val="-9.2773077215799167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8A-4599-A7E8-F0CF24383F63}"/>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Sheet1!$C$2:$C$16</c:f>
              <c:numCache>
                <c:formatCode>#,##0</c:formatCode>
                <c:ptCount val="12"/>
                <c:pt idx="0" formatCode="General">
                  <c:v>45</c:v>
                </c:pt>
                <c:pt idx="1">
                  <c:v>-15.283198305239722</c:v>
                </c:pt>
                <c:pt idx="2" formatCode="General">
                  <c:v>24</c:v>
                </c:pt>
                <c:pt idx="3" formatCode="0">
                  <c:v>38</c:v>
                </c:pt>
                <c:pt idx="4">
                  <c:v>37</c:v>
                </c:pt>
                <c:pt idx="5" formatCode="General">
                  <c:v>13</c:v>
                </c:pt>
                <c:pt idx="6" formatCode="General">
                  <c:v>1</c:v>
                </c:pt>
                <c:pt idx="7" formatCode="General">
                  <c:v>-4</c:v>
                </c:pt>
                <c:pt idx="8" formatCode="General">
                  <c:v>6</c:v>
                </c:pt>
                <c:pt idx="9" formatCode="General">
                  <c:v>5</c:v>
                </c:pt>
                <c:pt idx="10" formatCode="0">
                  <c:v>2.4944372734364846</c:v>
                </c:pt>
                <c:pt idx="11" formatCode="0">
                  <c:v>0.79672180855410502</c:v>
                </c:pt>
              </c:numCache>
            </c:numRef>
          </c:val>
          <c:smooth val="0"/>
          <c:extLst>
            <c:ext xmlns:c16="http://schemas.microsoft.com/office/drawing/2014/chart" uri="{C3380CC4-5D6E-409C-BE32-E72D297353CC}">
              <c16:uniqueId val="{00000001-3645-4BAB-BAB7-0E9577EEE91A}"/>
            </c:ext>
          </c:extLst>
        </c:ser>
        <c:ser>
          <c:idx val="2"/>
          <c:order val="2"/>
          <c:tx>
            <c:strRef>
              <c:f>Sheet1!$D$1</c:f>
              <c:strCache>
                <c:ptCount val="1"/>
                <c:pt idx="0">
                  <c:v> Etterspørsel </c:v>
                </c:pt>
              </c:strCache>
            </c:strRef>
          </c:tx>
          <c:spPr>
            <a:ln w="19050" cap="rnd" cmpd="sng" algn="ctr">
              <a:solidFill>
                <a:srgbClr val="0071CD"/>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F020-4B06-9C14-B46E19BE9FC0}"/>
                </c:ext>
              </c:extLst>
            </c:dLbl>
            <c:dLbl>
              <c:idx val="1"/>
              <c:delete val="1"/>
              <c:extLst>
                <c:ext xmlns:c15="http://schemas.microsoft.com/office/drawing/2012/chart" uri="{CE6537A1-D6FC-4f65-9D91-7224C49458BB}"/>
                <c:ext xmlns:c16="http://schemas.microsoft.com/office/drawing/2014/chart" uri="{C3380CC4-5D6E-409C-BE32-E72D297353CC}">
                  <c16:uniqueId val="{00000002-8121-4FBD-BD60-C47939072C33}"/>
                </c:ext>
              </c:extLst>
            </c:dLbl>
            <c:dLbl>
              <c:idx val="2"/>
              <c:delete val="1"/>
              <c:extLst>
                <c:ext xmlns:c15="http://schemas.microsoft.com/office/drawing/2012/chart" uri="{CE6537A1-D6FC-4f65-9D91-7224C49458BB}"/>
                <c:ext xmlns:c16="http://schemas.microsoft.com/office/drawing/2014/chart" uri="{C3380CC4-5D6E-409C-BE32-E72D297353CC}">
                  <c16:uniqueId val="{00000002-D4FC-4A90-84AD-BCB67EA89F09}"/>
                </c:ext>
              </c:extLst>
            </c:dLbl>
            <c:dLbl>
              <c:idx val="3"/>
              <c:layout>
                <c:manualLayout>
                  <c:x val="-1.6507620499979392E-2"/>
                  <c:y val="-3.54228568673523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A0-4F13-941F-1E86366F0F17}"/>
                </c:ext>
              </c:extLst>
            </c:dLbl>
            <c:dLbl>
              <c:idx val="4"/>
              <c:layout>
                <c:manualLayout>
                  <c:x val="-1.7523991213638186E-2"/>
                  <c:y val="1.51812243717224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A0-4F13-941F-1E86366F0F17}"/>
                </c:ext>
              </c:extLst>
            </c:dLbl>
            <c:dLbl>
              <c:idx val="5"/>
              <c:layout>
                <c:manualLayout>
                  <c:x val="-1.7226275843383303E-2"/>
                  <c:y val="5.06040812390747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FC-4A90-84AD-BCB67EA89F09}"/>
                </c:ext>
              </c:extLst>
            </c:dLbl>
            <c:dLbl>
              <c:idx val="6"/>
              <c:layout>
                <c:manualLayout>
                  <c:x val="-1.3750987317071852E-2"/>
                  <c:y val="3.54228568673523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A0-4F13-941F-1E86366F0F17}"/>
                </c:ext>
              </c:extLst>
            </c:dLbl>
            <c:dLbl>
              <c:idx val="7"/>
              <c:layout>
                <c:manualLayout>
                  <c:x val="-5.6333660130655465E-5"/>
                  <c:y val="2.02416324956298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A0-4F13-941F-1E86366F0F17}"/>
                </c:ext>
              </c:extLst>
            </c:dLbl>
            <c:dLbl>
              <c:idx val="8"/>
              <c:layout>
                <c:manualLayout>
                  <c:x val="-4.6096474306783486E-3"/>
                  <c:y val="-1.01208162478149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6D-4967-87F8-DB91B3CA9F0D}"/>
                </c:ext>
              </c:extLst>
            </c:dLbl>
            <c:dLbl>
              <c:idx val="9"/>
              <c:layout>
                <c:manualLayout>
                  <c:x val="-1.1351021370642872E-2"/>
                  <c:y val="-5.060408123907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E8-41C9-BF6F-20025F6617BB}"/>
                </c:ext>
              </c:extLst>
            </c:dLbl>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Sheet1!$D$2:$D$16</c:f>
              <c:numCache>
                <c:formatCode>#,##0</c:formatCode>
                <c:ptCount val="12"/>
                <c:pt idx="0" formatCode="General">
                  <c:v>38</c:v>
                </c:pt>
                <c:pt idx="1">
                  <c:v>1.255418876753744</c:v>
                </c:pt>
                <c:pt idx="2" formatCode="General">
                  <c:v>25</c:v>
                </c:pt>
                <c:pt idx="3" formatCode="0">
                  <c:v>42</c:v>
                </c:pt>
                <c:pt idx="4">
                  <c:v>34</c:v>
                </c:pt>
                <c:pt idx="5" formatCode="General">
                  <c:v>4</c:v>
                </c:pt>
                <c:pt idx="6" formatCode="General">
                  <c:v>-3</c:v>
                </c:pt>
                <c:pt idx="7" formatCode="General">
                  <c:v>-6</c:v>
                </c:pt>
                <c:pt idx="8" formatCode="General">
                  <c:v>5</c:v>
                </c:pt>
                <c:pt idx="9" formatCode="General">
                  <c:v>6</c:v>
                </c:pt>
                <c:pt idx="10" formatCode="0">
                  <c:v>2.5607697891148087</c:v>
                </c:pt>
                <c:pt idx="11" formatCode="0">
                  <c:v>0.30208782568324077</c:v>
                </c:pt>
              </c:numCache>
            </c:numRef>
          </c:val>
          <c:smooth val="0"/>
          <c:extLst>
            <c:ext xmlns:c16="http://schemas.microsoft.com/office/drawing/2014/chart" uri="{C3380CC4-5D6E-409C-BE32-E72D297353CC}">
              <c16:uniqueId val="{00000002-3645-4BAB-BAB7-0E9577EEE91A}"/>
            </c:ext>
          </c:extLst>
        </c:ser>
        <c:ser>
          <c:idx val="3"/>
          <c:order val="3"/>
          <c:tx>
            <c:strRef>
              <c:f>Sheet1!$E$1</c:f>
              <c:strCache>
                <c:ptCount val="1"/>
                <c:pt idx="0">
                  <c:v> Lønnsomhet </c:v>
                </c:pt>
              </c:strCache>
            </c:strRef>
          </c:tx>
          <c:spPr>
            <a:ln w="19050" cap="rnd" cmpd="sng" algn="ctr">
              <a:solidFill>
                <a:srgbClr val="DA3D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6-F020-4B06-9C14-B46E19BE9FC0}"/>
                </c:ext>
              </c:extLst>
            </c:dLbl>
            <c:dLbl>
              <c:idx val="1"/>
              <c:delete val="1"/>
              <c:extLst>
                <c:ext xmlns:c15="http://schemas.microsoft.com/office/drawing/2012/chart" uri="{CE6537A1-D6FC-4f65-9D91-7224C49458BB}"/>
                <c:ext xmlns:c16="http://schemas.microsoft.com/office/drawing/2014/chart" uri="{C3380CC4-5D6E-409C-BE32-E72D297353CC}">
                  <c16:uniqueId val="{00000000-8121-4FBD-BD60-C47939072C33}"/>
                </c:ext>
              </c:extLst>
            </c:dLbl>
            <c:dLbl>
              <c:idx val="2"/>
              <c:delete val="1"/>
              <c:extLst>
                <c:ext xmlns:c15="http://schemas.microsoft.com/office/drawing/2012/chart" uri="{CE6537A1-D6FC-4f65-9D91-7224C49458BB}"/>
                <c:ext xmlns:c16="http://schemas.microsoft.com/office/drawing/2014/chart" uri="{C3380CC4-5D6E-409C-BE32-E72D297353CC}">
                  <c16:uniqueId val="{00000004-D4FC-4A90-84AD-BCB67EA89F09}"/>
                </c:ext>
              </c:extLst>
            </c:dLbl>
            <c:dLbl>
              <c:idx val="5"/>
              <c:layout>
                <c:manualLayout>
                  <c:x val="-8.951055424213733E-3"/>
                  <c:y val="-1.01208162478149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FC-4A90-84AD-BCB67EA89F09}"/>
                </c:ext>
              </c:extLst>
            </c:dLbl>
            <c:dLbl>
              <c:idx val="6"/>
              <c:layout>
                <c:manualLayout>
                  <c:x val="-1.4719047905401499E-2"/>
                  <c:y val="-3.03624487434447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2A0-4F13-941F-1E86366F0F17}"/>
                </c:ext>
              </c:extLst>
            </c:dLbl>
            <c:dLbl>
              <c:idx val="7"/>
              <c:layout>
                <c:manualLayout>
                  <c:x val="-1.9250909277638787E-2"/>
                  <c:y val="-4.5543673115167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A0-4F13-941F-1E86366F0F17}"/>
                </c:ext>
              </c:extLst>
            </c:dLbl>
            <c:dLbl>
              <c:idx val="8"/>
              <c:layout>
                <c:manualLayout>
                  <c:x val="-8.9241976971948366E-3"/>
                  <c:y val="-9.2773077215799167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6D-4967-87F8-DB91B3CA9F0D}"/>
                </c:ext>
              </c:extLst>
            </c:dLbl>
            <c:dLbl>
              <c:idx val="9"/>
              <c:layout>
                <c:manualLayout>
                  <c:x val="-6.3365654946787916E-3"/>
                  <c:y val="-5.06040812390747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E8-41C9-BF6F-20025F6617BB}"/>
                </c:ext>
              </c:extLst>
            </c:dLbl>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Sheet1!$E$2:$E$16</c:f>
              <c:numCache>
                <c:formatCode>#,##0</c:formatCode>
                <c:ptCount val="12"/>
                <c:pt idx="0" formatCode="General">
                  <c:v>31</c:v>
                </c:pt>
                <c:pt idx="1">
                  <c:v>-19.837396917542268</c:v>
                </c:pt>
                <c:pt idx="2" formatCode="General">
                  <c:v>17</c:v>
                </c:pt>
                <c:pt idx="3" formatCode="0">
                  <c:v>21.5</c:v>
                </c:pt>
                <c:pt idx="4">
                  <c:v>13</c:v>
                </c:pt>
                <c:pt idx="5" formatCode="General">
                  <c:v>-10</c:v>
                </c:pt>
                <c:pt idx="6" formatCode="General">
                  <c:v>-23</c:v>
                </c:pt>
                <c:pt idx="7" formatCode="General">
                  <c:v>-21</c:v>
                </c:pt>
                <c:pt idx="8" formatCode="General">
                  <c:v>-10</c:v>
                </c:pt>
                <c:pt idx="9" formatCode="General">
                  <c:v>-17</c:v>
                </c:pt>
                <c:pt idx="10" formatCode="0">
                  <c:v>-14.164012559404696</c:v>
                </c:pt>
                <c:pt idx="11" formatCode="0">
                  <c:v>-20.703582570575836</c:v>
                </c:pt>
              </c:numCache>
            </c:numRef>
          </c:val>
          <c:smooth val="0"/>
          <c:extLst>
            <c:ext xmlns:c16="http://schemas.microsoft.com/office/drawing/2014/chart" uri="{C3380CC4-5D6E-409C-BE32-E72D297353CC}">
              <c16:uniqueId val="{00000000-924F-46CB-B863-F8712D936D08}"/>
            </c:ext>
          </c:extLst>
        </c:ser>
        <c:ser>
          <c:idx val="4"/>
          <c:order val="4"/>
          <c:tx>
            <c:strRef>
              <c:f>Sheet1!$F$1</c:f>
              <c:strCache>
                <c:ptCount val="1"/>
                <c:pt idx="0">
                  <c:v> Antall årsverk </c:v>
                </c:pt>
              </c:strCache>
            </c:strRef>
          </c:tx>
          <c:spPr>
            <a:ln w="19050" cap="rnd" cmpd="sng" algn="ctr">
              <a:solidFill>
                <a:srgbClr val="FF91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9-F020-4B06-9C14-B46E19BE9FC0}"/>
                </c:ext>
              </c:extLst>
            </c:dLbl>
            <c:dLbl>
              <c:idx val="1"/>
              <c:delete val="1"/>
              <c:extLst>
                <c:ext xmlns:c15="http://schemas.microsoft.com/office/drawing/2012/chart" uri="{CE6537A1-D6FC-4f65-9D91-7224C49458BB}"/>
                <c:ext xmlns:c16="http://schemas.microsoft.com/office/drawing/2014/chart" uri="{C3380CC4-5D6E-409C-BE32-E72D297353CC}">
                  <c16:uniqueId val="{00000006-D4FC-4A90-84AD-BCB67EA89F09}"/>
                </c:ext>
              </c:extLst>
            </c:dLbl>
            <c:dLbl>
              <c:idx val="2"/>
              <c:delete val="1"/>
              <c:extLst>
                <c:ext xmlns:c15="http://schemas.microsoft.com/office/drawing/2012/chart" uri="{CE6537A1-D6FC-4f65-9D91-7224C49458BB}"/>
                <c:ext xmlns:c16="http://schemas.microsoft.com/office/drawing/2014/chart" uri="{C3380CC4-5D6E-409C-BE32-E72D297353CC}">
                  <c16:uniqueId val="{0000000A-F020-4B06-9C14-B46E19BE9FC0}"/>
                </c:ext>
              </c:extLst>
            </c:dLbl>
            <c:dLbl>
              <c:idx val="3"/>
              <c:delete val="1"/>
              <c:extLst>
                <c:ext xmlns:c15="http://schemas.microsoft.com/office/drawing/2012/chart" uri="{CE6537A1-D6FC-4f65-9D91-7224C49458BB}"/>
                <c:ext xmlns:c16="http://schemas.microsoft.com/office/drawing/2014/chart" uri="{C3380CC4-5D6E-409C-BE32-E72D297353CC}">
                  <c16:uniqueId val="{00000008-02A0-4F13-941F-1E86366F0F17}"/>
                </c:ext>
              </c:extLst>
            </c:dLbl>
            <c:dLbl>
              <c:idx val="5"/>
              <c:layout>
                <c:manualLayout>
                  <c:x val="-9.8064486922820691E-3"/>
                  <c:y val="-2.02416324956299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FC-4A90-84AD-BCB67EA89F09}"/>
                </c:ext>
              </c:extLst>
            </c:dLbl>
            <c:dLbl>
              <c:idx val="7"/>
              <c:layout>
                <c:manualLayout>
                  <c:x val="-1.3898535899152782E-2"/>
                  <c:y val="-5.0604081239074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A0-4F13-941F-1E86366F0F17}"/>
                </c:ext>
              </c:extLst>
            </c:dLbl>
            <c:dLbl>
              <c:idx val="8"/>
              <c:layout>
                <c:manualLayout>
                  <c:x val="-1.9039425791932904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6D-4967-87F8-DB91B3CA9F0D}"/>
                </c:ext>
              </c:extLst>
            </c:dLbl>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Sheet1!$F$2:$F$16</c:f>
              <c:numCache>
                <c:formatCode>#,##0</c:formatCode>
                <c:ptCount val="12"/>
                <c:pt idx="0" formatCode="General">
                  <c:v>21</c:v>
                </c:pt>
                <c:pt idx="1">
                  <c:v>2.0694154326163225</c:v>
                </c:pt>
                <c:pt idx="2" formatCode="General">
                  <c:v>13</c:v>
                </c:pt>
                <c:pt idx="3" formatCode="0">
                  <c:v>20.5</c:v>
                </c:pt>
                <c:pt idx="4">
                  <c:v>24</c:v>
                </c:pt>
                <c:pt idx="5" formatCode="General">
                  <c:v>6</c:v>
                </c:pt>
                <c:pt idx="6" formatCode="General">
                  <c:v>1</c:v>
                </c:pt>
                <c:pt idx="7" formatCode="General">
                  <c:v>-4</c:v>
                </c:pt>
                <c:pt idx="8" formatCode="General">
                  <c:v>0</c:v>
                </c:pt>
                <c:pt idx="9" formatCode="General">
                  <c:v>-1</c:v>
                </c:pt>
                <c:pt idx="10" formatCode="0">
                  <c:v>-3.7169658705347235</c:v>
                </c:pt>
                <c:pt idx="11" formatCode="0">
                  <c:v>-6.1650735631334683</c:v>
                </c:pt>
              </c:numCache>
            </c:numRef>
          </c:val>
          <c:smooth val="0"/>
          <c:extLst>
            <c:ext xmlns:c16="http://schemas.microsoft.com/office/drawing/2014/chart" uri="{C3380CC4-5D6E-409C-BE32-E72D297353CC}">
              <c16:uniqueId val="{00000001-924F-46CB-B863-F8712D936D08}"/>
            </c:ext>
          </c:extLst>
        </c:ser>
        <c:ser>
          <c:idx val="5"/>
          <c:order val="5"/>
          <c:tx>
            <c:strRef>
              <c:f>Sheet1!$G$1</c:f>
              <c:strCache>
                <c:ptCount val="1"/>
                <c:pt idx="0">
                  <c:v> Investeringer </c:v>
                </c:pt>
              </c:strCache>
            </c:strRef>
          </c:tx>
          <c:spPr>
            <a:ln w="19050" cap="rnd" cmpd="sng" algn="ctr">
              <a:solidFill>
                <a:srgbClr val="C94096"/>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C-F020-4B06-9C14-B46E19BE9FC0}"/>
                </c:ext>
              </c:extLst>
            </c:dLbl>
            <c:dLbl>
              <c:idx val="1"/>
              <c:delete val="1"/>
              <c:extLst>
                <c:ext xmlns:c15="http://schemas.microsoft.com/office/drawing/2012/chart" uri="{CE6537A1-D6FC-4f65-9D91-7224C49458BB}"/>
                <c:ext xmlns:c16="http://schemas.microsoft.com/office/drawing/2014/chart" uri="{C3380CC4-5D6E-409C-BE32-E72D297353CC}">
                  <c16:uniqueId val="{00000008-D4FC-4A90-84AD-BCB67EA89F09}"/>
                </c:ext>
              </c:extLst>
            </c:dLbl>
            <c:dLbl>
              <c:idx val="2"/>
              <c:delete val="1"/>
              <c:extLst>
                <c:ext xmlns:c15="http://schemas.microsoft.com/office/drawing/2012/chart" uri="{CE6537A1-D6FC-4f65-9D91-7224C49458BB}"/>
                <c:ext xmlns:c16="http://schemas.microsoft.com/office/drawing/2014/chart" uri="{C3380CC4-5D6E-409C-BE32-E72D297353CC}">
                  <c16:uniqueId val="{0000000D-F020-4B06-9C14-B46E19BE9FC0}"/>
                </c:ext>
              </c:extLst>
            </c:dLbl>
            <c:dLbl>
              <c:idx val="5"/>
              <c:layout>
                <c:manualLayout>
                  <c:x val="-1.512132260285496E-2"/>
                  <c:y val="2.53020406195373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4FC-4A90-84AD-BCB67EA89F09}"/>
                </c:ext>
              </c:extLst>
            </c:dLbl>
            <c:dLbl>
              <c:idx val="6"/>
              <c:layout>
                <c:manualLayout>
                  <c:x val="-1.6807954076327295E-2"/>
                  <c:y val="2.53020406195373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A0-4F13-941F-1E86366F0F17}"/>
                </c:ext>
              </c:extLst>
            </c:dLbl>
            <c:dLbl>
              <c:idx val="7"/>
              <c:layout>
                <c:manualLayout>
                  <c:x val="-1.6864287736457793E-2"/>
                  <c:y val="2.0241632495630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A0-4F13-941F-1E86366F0F17}"/>
                </c:ext>
              </c:extLst>
            </c:dLbl>
            <c:dLbl>
              <c:idx val="8"/>
              <c:layout>
                <c:manualLayout>
                  <c:x val="-1.5051560079215091E-2"/>
                  <c:y val="6.5785305610797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6D-4967-87F8-DB91B3CA9F0D}"/>
                </c:ext>
              </c:extLst>
            </c:dLbl>
            <c:dLbl>
              <c:idx val="9"/>
              <c:layout>
                <c:manualLayout>
                  <c:x val="-1.1557521818947163E-2"/>
                  <c:y val="2.02416324956299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E8-41C9-BF6F-20025F6617BB}"/>
                </c:ext>
              </c:extLst>
            </c:dLbl>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Sheet1!$G$2:$G$16</c:f>
              <c:numCache>
                <c:formatCode>#,##0</c:formatCode>
                <c:ptCount val="12"/>
                <c:pt idx="0" formatCode="General">
                  <c:v>6</c:v>
                </c:pt>
                <c:pt idx="1">
                  <c:v>-20.309009720713291</c:v>
                </c:pt>
                <c:pt idx="2" formatCode="General">
                  <c:v>0</c:v>
                </c:pt>
                <c:pt idx="3" formatCode="0">
                  <c:v>10</c:v>
                </c:pt>
                <c:pt idx="4">
                  <c:v>3</c:v>
                </c:pt>
                <c:pt idx="5" formatCode="General">
                  <c:v>-14</c:v>
                </c:pt>
                <c:pt idx="6" formatCode="General">
                  <c:v>-25</c:v>
                </c:pt>
                <c:pt idx="7" formatCode="General">
                  <c:v>-23</c:v>
                </c:pt>
                <c:pt idx="8" formatCode="General">
                  <c:v>-14</c:v>
                </c:pt>
                <c:pt idx="9" formatCode="General">
                  <c:v>-22</c:v>
                </c:pt>
                <c:pt idx="10" formatCode="0">
                  <c:v>-23.273335613152138</c:v>
                </c:pt>
                <c:pt idx="11" formatCode="0">
                  <c:v>-17.888331494846479</c:v>
                </c:pt>
              </c:numCache>
            </c:numRef>
          </c:val>
          <c:smooth val="0"/>
          <c:extLst>
            <c:ext xmlns:c16="http://schemas.microsoft.com/office/drawing/2014/chart" uri="{C3380CC4-5D6E-409C-BE32-E72D297353CC}">
              <c16:uniqueId val="{00000002-924F-46CB-B863-F8712D936D08}"/>
            </c:ext>
          </c:extLst>
        </c:ser>
        <c:dLbls>
          <c:dLblPos val="ctr"/>
          <c:showLegendKey val="0"/>
          <c:showVal val="1"/>
          <c:showCatName val="0"/>
          <c:showSerName val="0"/>
          <c:showPercent val="0"/>
          <c:showBubbleSize val="0"/>
        </c:dLbls>
        <c:smooth val="0"/>
        <c:axId val="812269024"/>
        <c:axId val="812272632"/>
      </c:lineChart>
      <c:catAx>
        <c:axId val="812269024"/>
        <c:scaling>
          <c:orientation val="minMax"/>
        </c:scaling>
        <c:delete val="0"/>
        <c:axPos val="b"/>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nb-NO"/>
          </a:p>
        </c:txPr>
        <c:crossAx val="812272632"/>
        <c:crosses val="autoZero"/>
        <c:auto val="1"/>
        <c:lblAlgn val="ctr"/>
        <c:lblOffset val="100"/>
        <c:noMultiLvlLbl val="0"/>
      </c:catAx>
      <c:valAx>
        <c:axId val="812272632"/>
        <c:scaling>
          <c:orientation val="minMax"/>
          <c:max val="50"/>
          <c:min val="-3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nb-NO"/>
          </a:p>
        </c:txPr>
        <c:crossAx val="812269024"/>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9F5"/>
    </a:solidFill>
    <a:ln w="9525" cap="flat" cmpd="sng" algn="ctr">
      <a:noFill/>
      <a:round/>
    </a:ln>
    <a:effectLst/>
  </c:spPr>
  <c:txPr>
    <a:bodyPr/>
    <a:lstStyle/>
    <a:p>
      <a:pPr>
        <a:defRPr sz="800"/>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7115037240018839"/>
          <c:y val="0.24437563982178928"/>
          <c:w val="0.27912484112142211"/>
          <c:h val="0.61655612527907355"/>
        </c:manualLayout>
      </c:layout>
      <c:barChart>
        <c:barDir val="col"/>
        <c:grouping val="stacked"/>
        <c:varyColors val="0"/>
        <c:ser>
          <c:idx val="1"/>
          <c:order val="0"/>
          <c:tx>
            <c:strRef>
              <c:f>Sheet1!$A$2</c:f>
              <c:strCache>
                <c:ptCount val="1"/>
                <c:pt idx="0">
                  <c:v>Ja</c:v>
                </c:pt>
              </c:strCache>
            </c:strRef>
          </c:tx>
          <c:spPr>
            <a:solidFill>
              <a:srgbClr val="113C9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Sheet1!$B$2:$C$2</c:f>
              <c:numCache>
                <c:formatCode>0</c:formatCode>
                <c:ptCount val="2"/>
                <c:pt idx="0">
                  <c:v>23.645497436969407</c:v>
                </c:pt>
                <c:pt idx="1">
                  <c:v>36.515632968989365</c:v>
                </c:pt>
              </c:numCache>
            </c:numRef>
          </c:val>
          <c:extLst>
            <c:ext xmlns:c16="http://schemas.microsoft.com/office/drawing/2014/chart" uri="{C3380CC4-5D6E-409C-BE32-E72D297353CC}">
              <c16:uniqueId val="{00000000-1622-4C8F-9944-7B2CD4DC770B}"/>
            </c:ext>
          </c:extLst>
        </c:ser>
        <c:ser>
          <c:idx val="0"/>
          <c:order val="1"/>
          <c:tx>
            <c:strRef>
              <c:f>Sheet1!$A$3</c:f>
              <c:strCache>
                <c:ptCount val="1"/>
                <c:pt idx="0">
                  <c:v>Nei</c:v>
                </c:pt>
              </c:strCache>
            </c:strRef>
          </c:tx>
          <c:spPr>
            <a:solidFill>
              <a:srgbClr val="7EB5D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Sheet1!$B$3:$C$3</c:f>
              <c:numCache>
                <c:formatCode>0</c:formatCode>
                <c:ptCount val="2"/>
                <c:pt idx="0">
                  <c:v>42.926157730183299</c:v>
                </c:pt>
                <c:pt idx="1">
                  <c:v>40.918046269758314</c:v>
                </c:pt>
              </c:numCache>
            </c:numRef>
          </c:val>
          <c:extLst>
            <c:ext xmlns:c16="http://schemas.microsoft.com/office/drawing/2014/chart" uri="{C3380CC4-5D6E-409C-BE32-E72D297353CC}">
              <c16:uniqueId val="{00000001-1622-4C8F-9944-7B2CD4DC770B}"/>
            </c:ext>
          </c:extLst>
        </c:ser>
        <c:ser>
          <c:idx val="2"/>
          <c:order val="2"/>
          <c:tx>
            <c:strRef>
              <c:f>Sheet1!$A$4</c:f>
              <c:strCache>
                <c:ptCount val="1"/>
                <c:pt idx="0">
                  <c:v>Vet ikke</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Sheet1!$B$4:$C$4</c:f>
              <c:numCache>
                <c:formatCode>0</c:formatCode>
                <c:ptCount val="2"/>
                <c:pt idx="0">
                  <c:v>33.428344832847614</c:v>
                </c:pt>
                <c:pt idx="1">
                  <c:v>22.566320761252491</c:v>
                </c:pt>
              </c:numCache>
            </c:numRef>
          </c:val>
          <c:extLst>
            <c:ext xmlns:c16="http://schemas.microsoft.com/office/drawing/2014/chart" uri="{C3380CC4-5D6E-409C-BE32-E72D297353CC}">
              <c16:uniqueId val="{00000002-1622-4C8F-9944-7B2CD4DC770B}"/>
            </c:ext>
          </c:extLst>
        </c:ser>
        <c:dLbls>
          <c:showLegendKey val="0"/>
          <c:showVal val="1"/>
          <c:showCatName val="0"/>
          <c:showSerName val="0"/>
          <c:showPercent val="0"/>
          <c:showBubbleSize val="0"/>
        </c:dLbls>
        <c:gapWidth val="47"/>
        <c:overlap val="100"/>
        <c:axId val="1056279536"/>
        <c:axId val="1056287408"/>
      </c:barChart>
      <c:catAx>
        <c:axId val="105627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100"/>
        </c:scaling>
        <c:delete val="1"/>
        <c:axPos val="l"/>
        <c:numFmt formatCode="0" sourceLinked="1"/>
        <c:majorTickMark val="out"/>
        <c:minorTickMark val="none"/>
        <c:tickLblPos val="nextTo"/>
        <c:crossAx val="1056279536"/>
        <c:crosses val="autoZero"/>
        <c:crossBetween val="between"/>
        <c:majorUnit val="20"/>
      </c:valAx>
      <c:spPr>
        <a:noFill/>
        <a:ln>
          <a:noFill/>
        </a:ln>
        <a:effectLst/>
      </c:spPr>
    </c:plotArea>
    <c:legend>
      <c:legendPos val="t"/>
      <c:layout>
        <c:manualLayout>
          <c:xMode val="edge"/>
          <c:yMode val="edge"/>
          <c:x val="6.538846398362276E-2"/>
          <c:y val="1.2294912152368619E-2"/>
          <c:w val="0.8860500978810899"/>
          <c:h val="6.932161902501153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chart>
  <c:spPr>
    <a:noFill/>
    <a:ln>
      <a:noFill/>
    </a:ln>
    <a:effectLst/>
  </c:spPr>
  <c:txPr>
    <a:bodyPr/>
    <a:lstStyle/>
    <a:p>
      <a:pPr>
        <a:defRPr sz="800"/>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1.0408031586234007E-2"/>
          <c:y val="3.2707611976745522E-2"/>
          <c:w val="0.97864126208199087"/>
          <c:h val="0.80835794273578265"/>
        </c:manualLayout>
      </c:layout>
      <c:barChart>
        <c:barDir val="col"/>
        <c:grouping val="stacked"/>
        <c:varyColors val="0"/>
        <c:ser>
          <c:idx val="1"/>
          <c:order val="0"/>
          <c:tx>
            <c:strRef>
              <c:f>Sheet1!$A$2</c:f>
              <c:strCache>
                <c:ptCount val="1"/>
                <c:pt idx="0">
                  <c:v>Ja</c:v>
                </c:pt>
              </c:strCache>
            </c:strRef>
          </c:tx>
          <c:spPr>
            <a:solidFill>
              <a:srgbClr val="113C9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Sheet1!$B$2:$C$2</c:f>
              <c:numCache>
                <c:formatCode>0</c:formatCode>
                <c:ptCount val="2"/>
                <c:pt idx="0">
                  <c:v>22.957968686011139</c:v>
                </c:pt>
                <c:pt idx="1">
                  <c:v>27.609496276034033</c:v>
                </c:pt>
              </c:numCache>
            </c:numRef>
          </c:val>
          <c:extLst>
            <c:ext xmlns:c16="http://schemas.microsoft.com/office/drawing/2014/chart" uri="{C3380CC4-5D6E-409C-BE32-E72D297353CC}">
              <c16:uniqueId val="{00000000-F7DE-40E1-83C7-65805FD4F3A6}"/>
            </c:ext>
          </c:extLst>
        </c:ser>
        <c:ser>
          <c:idx val="0"/>
          <c:order val="1"/>
          <c:tx>
            <c:strRef>
              <c:f>Sheet1!$A$3</c:f>
              <c:strCache>
                <c:ptCount val="1"/>
                <c:pt idx="0">
                  <c:v>Nei</c:v>
                </c:pt>
              </c:strCache>
            </c:strRef>
          </c:tx>
          <c:spPr>
            <a:solidFill>
              <a:srgbClr val="7EB5D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Sheet1!$B$3:$C$3</c:f>
              <c:numCache>
                <c:formatCode>0</c:formatCode>
                <c:ptCount val="2"/>
                <c:pt idx="0">
                  <c:v>48.259763149737928</c:v>
                </c:pt>
                <c:pt idx="1">
                  <c:v>41.54120518926792</c:v>
                </c:pt>
              </c:numCache>
            </c:numRef>
          </c:val>
          <c:extLst>
            <c:ext xmlns:c16="http://schemas.microsoft.com/office/drawing/2014/chart" uri="{C3380CC4-5D6E-409C-BE32-E72D297353CC}">
              <c16:uniqueId val="{00000001-F7DE-40E1-83C7-65805FD4F3A6}"/>
            </c:ext>
          </c:extLst>
        </c:ser>
        <c:ser>
          <c:idx val="2"/>
          <c:order val="2"/>
          <c:tx>
            <c:strRef>
              <c:f>Sheet1!$A$4</c:f>
              <c:strCache>
                <c:ptCount val="1"/>
                <c:pt idx="0">
                  <c:v>Vet ikke</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Sheet1!$B$4:$C$4</c:f>
              <c:numCache>
                <c:formatCode>0</c:formatCode>
                <c:ptCount val="2"/>
                <c:pt idx="0">
                  <c:v>28.782268164250475</c:v>
                </c:pt>
                <c:pt idx="1">
                  <c:v>30.849298534696594</c:v>
                </c:pt>
              </c:numCache>
            </c:numRef>
          </c:val>
          <c:extLst>
            <c:ext xmlns:c16="http://schemas.microsoft.com/office/drawing/2014/chart" uri="{C3380CC4-5D6E-409C-BE32-E72D297353CC}">
              <c16:uniqueId val="{00000002-F7DE-40E1-83C7-65805FD4F3A6}"/>
            </c:ext>
          </c:extLst>
        </c:ser>
        <c:dLbls>
          <c:showLegendKey val="0"/>
          <c:showVal val="1"/>
          <c:showCatName val="0"/>
          <c:showSerName val="0"/>
          <c:showPercent val="0"/>
          <c:showBubbleSize val="0"/>
        </c:dLbls>
        <c:gapWidth val="47"/>
        <c:overlap val="100"/>
        <c:axId val="1056279536"/>
        <c:axId val="1056287408"/>
      </c:barChart>
      <c:catAx>
        <c:axId val="105627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100"/>
        </c:scaling>
        <c:delete val="1"/>
        <c:axPos val="l"/>
        <c:numFmt formatCode="0" sourceLinked="1"/>
        <c:majorTickMark val="out"/>
        <c:minorTickMark val="none"/>
        <c:tickLblPos val="nextTo"/>
        <c:crossAx val="105627953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800"/>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1.0408031586234007E-2"/>
          <c:y val="3.2707611976745522E-2"/>
          <c:w val="0.97864126208199087"/>
          <c:h val="0.79375234329985811"/>
        </c:manualLayout>
      </c:layout>
      <c:barChart>
        <c:barDir val="col"/>
        <c:grouping val="stacked"/>
        <c:varyColors val="0"/>
        <c:ser>
          <c:idx val="1"/>
          <c:order val="0"/>
          <c:tx>
            <c:strRef>
              <c:f>Sheet1!$A$2</c:f>
              <c:strCache>
                <c:ptCount val="1"/>
                <c:pt idx="0">
                  <c:v>Ja</c:v>
                </c:pt>
              </c:strCache>
            </c:strRef>
          </c:tx>
          <c:spPr>
            <a:solidFill>
              <a:srgbClr val="113C9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Sheet1!$B$2:$C$2</c:f>
              <c:numCache>
                <c:formatCode>0</c:formatCode>
                <c:ptCount val="2"/>
                <c:pt idx="0">
                  <c:v>22.775142007715075</c:v>
                </c:pt>
                <c:pt idx="1">
                  <c:v>25.122738765459683</c:v>
                </c:pt>
              </c:numCache>
            </c:numRef>
          </c:val>
          <c:extLst>
            <c:ext xmlns:c16="http://schemas.microsoft.com/office/drawing/2014/chart" uri="{C3380CC4-5D6E-409C-BE32-E72D297353CC}">
              <c16:uniqueId val="{00000000-3DBA-4C33-9BDA-28D83004B59E}"/>
            </c:ext>
          </c:extLst>
        </c:ser>
        <c:ser>
          <c:idx val="0"/>
          <c:order val="1"/>
          <c:tx>
            <c:strRef>
              <c:f>Sheet1!$A$3</c:f>
              <c:strCache>
                <c:ptCount val="1"/>
                <c:pt idx="0">
                  <c:v>Nei</c:v>
                </c:pt>
              </c:strCache>
            </c:strRef>
          </c:tx>
          <c:spPr>
            <a:solidFill>
              <a:srgbClr val="7EB5D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Sheet1!$B$3:$C$3</c:f>
              <c:numCache>
                <c:formatCode>0</c:formatCode>
                <c:ptCount val="2"/>
                <c:pt idx="0">
                  <c:v>49.678068000029405</c:v>
                </c:pt>
                <c:pt idx="1">
                  <c:v>41.715202644820494</c:v>
                </c:pt>
              </c:numCache>
            </c:numRef>
          </c:val>
          <c:extLst>
            <c:ext xmlns:c16="http://schemas.microsoft.com/office/drawing/2014/chart" uri="{C3380CC4-5D6E-409C-BE32-E72D297353CC}">
              <c16:uniqueId val="{00000001-3DBA-4C33-9BDA-28D83004B59E}"/>
            </c:ext>
          </c:extLst>
        </c:ser>
        <c:ser>
          <c:idx val="2"/>
          <c:order val="2"/>
          <c:tx>
            <c:strRef>
              <c:f>Sheet1!$A$4</c:f>
              <c:strCache>
                <c:ptCount val="1"/>
                <c:pt idx="0">
                  <c:v>Vet ikke</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Q2 
2025</c:v>
                </c:pt>
                <c:pt idx="1">
                  <c:v>Q4
 2025</c:v>
                </c:pt>
              </c:strCache>
            </c:strRef>
          </c:cat>
          <c:val>
            <c:numRef>
              <c:f>Sheet1!$B$4:$C$4</c:f>
              <c:numCache>
                <c:formatCode>0</c:formatCode>
                <c:ptCount val="2"/>
                <c:pt idx="0">
                  <c:v>27.546789992254713</c:v>
                </c:pt>
                <c:pt idx="1">
                  <c:v>33.162058589719365</c:v>
                </c:pt>
              </c:numCache>
            </c:numRef>
          </c:val>
          <c:extLst>
            <c:ext xmlns:c16="http://schemas.microsoft.com/office/drawing/2014/chart" uri="{C3380CC4-5D6E-409C-BE32-E72D297353CC}">
              <c16:uniqueId val="{00000002-3DBA-4C33-9BDA-28D83004B59E}"/>
            </c:ext>
          </c:extLst>
        </c:ser>
        <c:dLbls>
          <c:showLegendKey val="0"/>
          <c:showVal val="1"/>
          <c:showCatName val="0"/>
          <c:showSerName val="0"/>
          <c:showPercent val="0"/>
          <c:showBubbleSize val="0"/>
        </c:dLbls>
        <c:gapWidth val="47"/>
        <c:overlap val="100"/>
        <c:axId val="1056279536"/>
        <c:axId val="1056287408"/>
      </c:barChart>
      <c:catAx>
        <c:axId val="105627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100"/>
        </c:scaling>
        <c:delete val="1"/>
        <c:axPos val="l"/>
        <c:numFmt formatCode="0" sourceLinked="1"/>
        <c:majorTickMark val="out"/>
        <c:minorTickMark val="none"/>
        <c:tickLblPos val="nextTo"/>
        <c:crossAx val="105627953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800"/>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 kommer til å bruke mer penger på julebord/julegaver til ansatte i år</c:v>
                </c:pt>
                <c:pt idx="1">
                  <c:v>Vi kommer til å bruke like mye penger på julebord/julegaver til ansatte i år som tidligere</c:v>
                </c:pt>
                <c:pt idx="2">
                  <c:v>Vi kommer til å bruke mindre penger på julebord/julegaver til ansatte i år</c:v>
                </c:pt>
                <c:pt idx="3">
                  <c:v>Vi kommer ikke til å bruke penger på julebord/julegaver til de ansatte i år</c:v>
                </c:pt>
                <c:pt idx="4">
                  <c:v>Vi velger å heller bruke penger på å støtte en veldedig organisasjon</c:v>
                </c:pt>
                <c:pt idx="5">
                  <c:v>Vet ikke</c:v>
                </c:pt>
              </c:strCache>
            </c:strRef>
          </c:cat>
          <c:val>
            <c:numRef>
              <c:f>Sheet1!$B$2:$B$7</c:f>
              <c:numCache>
                <c:formatCode>0</c:formatCode>
                <c:ptCount val="6"/>
                <c:pt idx="0">
                  <c:v>3.607349328603731</c:v>
                </c:pt>
                <c:pt idx="1">
                  <c:v>33.458583989425158</c:v>
                </c:pt>
                <c:pt idx="2">
                  <c:v>20.146064222893827</c:v>
                </c:pt>
                <c:pt idx="3">
                  <c:v>31.38097612005642</c:v>
                </c:pt>
                <c:pt idx="4">
                  <c:v>4.2451095978707993</c:v>
                </c:pt>
                <c:pt idx="5">
                  <c:v>7.1619167411487146</c:v>
                </c:pt>
              </c:numCache>
            </c:numRef>
          </c:val>
          <c:extLst>
            <c:ext xmlns:c16="http://schemas.microsoft.com/office/drawing/2014/chart" uri="{C3380CC4-5D6E-409C-BE32-E72D297353CC}">
              <c16:uniqueId val="{00000000-1726-42CE-B416-D8DAA18A38E3}"/>
            </c:ext>
          </c:extLst>
        </c:ser>
        <c:ser>
          <c:idx val="1"/>
          <c:order val="1"/>
          <c:tx>
            <c:strRef>
              <c:f>Sheet1!$C$1</c:f>
              <c:strCache>
                <c:ptCount val="1"/>
                <c:pt idx="0">
                  <c:v>Hovedstadsregionen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 kommer til å bruke mer penger på julebord/julegaver til ansatte i år</c:v>
                </c:pt>
                <c:pt idx="1">
                  <c:v>Vi kommer til å bruke like mye penger på julebord/julegaver til ansatte i år som tidligere</c:v>
                </c:pt>
                <c:pt idx="2">
                  <c:v>Vi kommer til å bruke mindre penger på julebord/julegaver til ansatte i år</c:v>
                </c:pt>
                <c:pt idx="3">
                  <c:v>Vi kommer ikke til å bruke penger på julebord/julegaver til de ansatte i år</c:v>
                </c:pt>
                <c:pt idx="4">
                  <c:v>Vi velger å heller bruke penger på å støtte en veldedig organisasjon</c:v>
                </c:pt>
                <c:pt idx="5">
                  <c:v>Vet ikke</c:v>
                </c:pt>
              </c:strCache>
            </c:strRef>
          </c:cat>
          <c:val>
            <c:numRef>
              <c:f>Sheet1!$C$2:$C$7</c:f>
              <c:numCache>
                <c:formatCode>0</c:formatCode>
                <c:ptCount val="6"/>
                <c:pt idx="0">
                  <c:v>3.6708769799132539</c:v>
                </c:pt>
                <c:pt idx="1">
                  <c:v>32.771910910845698</c:v>
                </c:pt>
                <c:pt idx="2">
                  <c:v>19.538489367133124</c:v>
                </c:pt>
                <c:pt idx="3">
                  <c:v>32.253098069132555</c:v>
                </c:pt>
                <c:pt idx="4">
                  <c:v>4.540467739141933</c:v>
                </c:pt>
                <c:pt idx="5">
                  <c:v>7.2251569338330723</c:v>
                </c:pt>
              </c:numCache>
            </c:numRef>
          </c:val>
          <c:extLst>
            <c:ext xmlns:c16="http://schemas.microsoft.com/office/drawing/2014/chart" uri="{C3380CC4-5D6E-409C-BE32-E72D297353CC}">
              <c16:uniqueId val="{00000001-1726-42CE-B416-D8DAA18A38E3}"/>
            </c:ext>
          </c:extLst>
        </c:ser>
        <c:ser>
          <c:idx val="2"/>
          <c:order val="2"/>
          <c:tx>
            <c:strRef>
              <c:f>Sheet1!$D$1</c:f>
              <c:strCache>
                <c:ptCount val="1"/>
                <c:pt idx="0">
                  <c:v>Innlandet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 kommer til å bruke mer penger på julebord/julegaver til ansatte i år</c:v>
                </c:pt>
                <c:pt idx="1">
                  <c:v>Vi kommer til å bruke like mye penger på julebord/julegaver til ansatte i år som tidligere</c:v>
                </c:pt>
                <c:pt idx="2">
                  <c:v>Vi kommer til å bruke mindre penger på julebord/julegaver til ansatte i år</c:v>
                </c:pt>
                <c:pt idx="3">
                  <c:v>Vi kommer ikke til å bruke penger på julebord/julegaver til de ansatte i år</c:v>
                </c:pt>
                <c:pt idx="4">
                  <c:v>Vi velger å heller bruke penger på å støtte en veldedig organisasjon</c:v>
                </c:pt>
                <c:pt idx="5">
                  <c:v>Vet ikke</c:v>
                </c:pt>
              </c:strCache>
            </c:strRef>
          </c:cat>
          <c:val>
            <c:numRef>
              <c:f>Sheet1!$D$2:$D$7</c:f>
              <c:numCache>
                <c:formatCode>0</c:formatCode>
                <c:ptCount val="6"/>
                <c:pt idx="0">
                  <c:v>3.3836487064475227</c:v>
                </c:pt>
                <c:pt idx="1">
                  <c:v>35.87657350627267</c:v>
                </c:pt>
                <c:pt idx="2">
                  <c:v>22.285524291676989</c:v>
                </c:pt>
                <c:pt idx="3">
                  <c:v>28.30996344159427</c:v>
                </c:pt>
                <c:pt idx="4">
                  <c:v>3.2050617037754749</c:v>
                </c:pt>
                <c:pt idx="5">
                  <c:v>6.9392283502332148</c:v>
                </c:pt>
              </c:numCache>
            </c:numRef>
          </c:val>
          <c:extLst>
            <c:ext xmlns:c16="http://schemas.microsoft.com/office/drawing/2014/chart" uri="{C3380CC4-5D6E-409C-BE32-E72D297353CC}">
              <c16:uniqueId val="{00000002-1726-42CE-B416-D8DAA18A38E3}"/>
            </c:ext>
          </c:extLst>
        </c:ser>
        <c:dLbls>
          <c:showLegendKey val="0"/>
          <c:showVal val="0"/>
          <c:showCatName val="0"/>
          <c:showSerName val="0"/>
          <c:showPercent val="0"/>
          <c:showBubbleSize val="0"/>
        </c:dLbls>
        <c:gapWidth val="182"/>
        <c:overlap val="-25"/>
        <c:axId val="359544864"/>
        <c:axId val="359546504"/>
      </c:barChart>
      <c:catAx>
        <c:axId val="3595448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scaling>
        <c:delete val="1"/>
        <c:axPos val="t"/>
        <c:numFmt formatCode="0" sourceLinked="1"/>
        <c:majorTickMark val="none"/>
        <c:minorTickMark val="none"/>
        <c:tickLblPos val="nextTo"/>
        <c:crossAx val="359544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2023</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Vet ikke</c:v>
                </c:pt>
                <c:pt idx="1">
                  <c:v>Vi velger å heller bruke penger på å støtte en veldedig organisasjon</c:v>
                </c:pt>
                <c:pt idx="2">
                  <c:v>Vi kommer ikke til å bruke penger på julebord/julegaver til de ansatte i år</c:v>
                </c:pt>
                <c:pt idx="3">
                  <c:v>Vi kommer til å bruke mindre penger på julebord/julegaver til ansatte i år</c:v>
                </c:pt>
                <c:pt idx="4">
                  <c:v>Vi kommer til å bruke like mye penger på julebord/julegaver til ansatte i år som tidligere</c:v>
                </c:pt>
                <c:pt idx="5">
                  <c:v>Vi kommer til å bruke mer penger på julebord/julegaver til ansatte i år</c:v>
                </c:pt>
              </c:strCache>
            </c:strRef>
          </c:cat>
          <c:val>
            <c:numRef>
              <c:f>Sheet1!$B$2:$B$7</c:f>
              <c:numCache>
                <c:formatCode>General</c:formatCode>
                <c:ptCount val="6"/>
                <c:pt idx="0">
                  <c:v>7</c:v>
                </c:pt>
                <c:pt idx="2">
                  <c:v>45</c:v>
                </c:pt>
                <c:pt idx="3">
                  <c:v>18</c:v>
                </c:pt>
                <c:pt idx="4">
                  <c:v>28</c:v>
                </c:pt>
                <c:pt idx="5">
                  <c:v>3</c:v>
                </c:pt>
              </c:numCache>
            </c:numRef>
          </c:val>
          <c:extLst>
            <c:ext xmlns:c16="http://schemas.microsoft.com/office/drawing/2014/chart" uri="{C3380CC4-5D6E-409C-BE32-E72D297353CC}">
              <c16:uniqueId val="{00000000-1726-42CE-B416-D8DAA18A38E3}"/>
            </c:ext>
          </c:extLst>
        </c:ser>
        <c:ser>
          <c:idx val="1"/>
          <c:order val="1"/>
          <c:tx>
            <c:strRef>
              <c:f>Sheet1!$C$1</c:f>
              <c:strCache>
                <c:ptCount val="1"/>
                <c:pt idx="0">
                  <c:v>2024</c:v>
                </c:pt>
              </c:strCache>
            </c:strRef>
          </c:tx>
          <c:spPr>
            <a:solidFill>
              <a:srgbClr val="34749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Vet ikke</c:v>
                </c:pt>
                <c:pt idx="1">
                  <c:v>Vi velger å heller bruke penger på å støtte en veldedig organisasjon</c:v>
                </c:pt>
                <c:pt idx="2">
                  <c:v>Vi kommer ikke til å bruke penger på julebord/julegaver til de ansatte i år</c:v>
                </c:pt>
                <c:pt idx="3">
                  <c:v>Vi kommer til å bruke mindre penger på julebord/julegaver til ansatte i år</c:v>
                </c:pt>
                <c:pt idx="4">
                  <c:v>Vi kommer til å bruke like mye penger på julebord/julegaver til ansatte i år som tidligere</c:v>
                </c:pt>
                <c:pt idx="5">
                  <c:v>Vi kommer til å bruke mer penger på julebord/julegaver til ansatte i år</c:v>
                </c:pt>
              </c:strCache>
            </c:strRef>
          </c:cat>
          <c:val>
            <c:numRef>
              <c:f>Sheet1!$C$2:$C$7</c:f>
              <c:numCache>
                <c:formatCode>General</c:formatCode>
                <c:ptCount val="6"/>
                <c:pt idx="0">
                  <c:v>6</c:v>
                </c:pt>
                <c:pt idx="1">
                  <c:v>3</c:v>
                </c:pt>
                <c:pt idx="2">
                  <c:v>25</c:v>
                </c:pt>
                <c:pt idx="3">
                  <c:v>19</c:v>
                </c:pt>
                <c:pt idx="4">
                  <c:v>44</c:v>
                </c:pt>
                <c:pt idx="5">
                  <c:v>3</c:v>
                </c:pt>
              </c:numCache>
            </c:numRef>
          </c:val>
          <c:extLst>
            <c:ext xmlns:c16="http://schemas.microsoft.com/office/drawing/2014/chart" uri="{C3380CC4-5D6E-409C-BE32-E72D297353CC}">
              <c16:uniqueId val="{00000001-1726-42CE-B416-D8DAA18A38E3}"/>
            </c:ext>
          </c:extLst>
        </c:ser>
        <c:ser>
          <c:idx val="2"/>
          <c:order val="2"/>
          <c:tx>
            <c:strRef>
              <c:f>Sheet1!$D$1</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Vet ikke</c:v>
                </c:pt>
                <c:pt idx="1">
                  <c:v>Vi velger å heller bruke penger på å støtte en veldedig organisasjon</c:v>
                </c:pt>
                <c:pt idx="2">
                  <c:v>Vi kommer ikke til å bruke penger på julebord/julegaver til de ansatte i år</c:v>
                </c:pt>
                <c:pt idx="3">
                  <c:v>Vi kommer til å bruke mindre penger på julebord/julegaver til ansatte i år</c:v>
                </c:pt>
                <c:pt idx="4">
                  <c:v>Vi kommer til å bruke like mye penger på julebord/julegaver til ansatte i år som tidligere</c:v>
                </c:pt>
                <c:pt idx="5">
                  <c:v>Vi kommer til å bruke mer penger på julebord/julegaver til ansatte i år</c:v>
                </c:pt>
              </c:strCache>
            </c:strRef>
          </c:cat>
          <c:val>
            <c:numRef>
              <c:f>Sheet1!$D$2:$D$7</c:f>
              <c:numCache>
                <c:formatCode>0</c:formatCode>
                <c:ptCount val="6"/>
                <c:pt idx="0">
                  <c:v>7.1619167411487146</c:v>
                </c:pt>
                <c:pt idx="1">
                  <c:v>4.2451095978707993</c:v>
                </c:pt>
                <c:pt idx="2">
                  <c:v>31.38097612005642</c:v>
                </c:pt>
                <c:pt idx="3">
                  <c:v>20.146064222893827</c:v>
                </c:pt>
                <c:pt idx="4">
                  <c:v>33.458583989425158</c:v>
                </c:pt>
                <c:pt idx="5">
                  <c:v>3.607349328603731</c:v>
                </c:pt>
              </c:numCache>
            </c:numRef>
          </c:val>
          <c:extLst>
            <c:ext xmlns:c16="http://schemas.microsoft.com/office/drawing/2014/chart" uri="{C3380CC4-5D6E-409C-BE32-E72D297353CC}">
              <c16:uniqueId val="{00000000-71B1-44A0-8941-8BB8C6CEADBA}"/>
            </c:ext>
          </c:extLst>
        </c:ser>
        <c:dLbls>
          <c:showLegendKey val="0"/>
          <c:showVal val="0"/>
          <c:showCatName val="0"/>
          <c:showSerName val="0"/>
          <c:showPercent val="0"/>
          <c:showBubbleSize val="0"/>
        </c:dLbls>
        <c:gapWidth val="182"/>
        <c:overlap val="-25"/>
        <c:axId val="359544864"/>
        <c:axId val="359546504"/>
      </c:barChart>
      <c:catAx>
        <c:axId val="359544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scaling>
        <c:delete val="1"/>
        <c:axPos val="b"/>
        <c:numFmt formatCode="General" sourceLinked="1"/>
        <c:majorTickMark val="none"/>
        <c:minorTickMark val="none"/>
        <c:tickLblPos val="nextTo"/>
        <c:crossAx val="359544864"/>
        <c:crosses val="autoZero"/>
        <c:crossBetween val="between"/>
      </c:valAx>
      <c:spPr>
        <a:noFill/>
        <a:ln>
          <a:noFill/>
        </a:ln>
        <a:effectLst/>
      </c:spPr>
    </c:plotArea>
    <c:legend>
      <c:legendPos val="b"/>
      <c:layout>
        <c:manualLayout>
          <c:xMode val="edge"/>
          <c:yMode val="edge"/>
          <c:x val="0.8681805365850469"/>
          <c:y val="0.73238888153995985"/>
          <c:w val="9.5103360355221295E-2"/>
          <c:h val="0.216376225905746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42448277831694"/>
          <c:y val="0"/>
          <c:w val="0.63326804599854858"/>
          <c:h val="1"/>
        </c:manualLayout>
      </c:layout>
      <c:barChart>
        <c:barDir val="bar"/>
        <c:grouping val="clustered"/>
        <c:varyColors val="0"/>
        <c:ser>
          <c:idx val="0"/>
          <c:order val="0"/>
          <c:tx>
            <c:strRef>
              <c:f>Sheet1!$B$1</c:f>
              <c:strCache>
                <c:ptCount val="1"/>
                <c:pt idx="0">
                  <c:v>Totalt</c:v>
                </c:pt>
              </c:strCache>
            </c:strRef>
          </c:tx>
          <c:spPr>
            <a:solidFill>
              <a:srgbClr val="00207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Gjør ingen endringer</c:v>
                </c:pt>
                <c:pt idx="1">
                  <c:v>Tæret på marginer</c:v>
                </c:pt>
                <c:pt idx="2">
                  <c:v>Økte utsalgspriser</c:v>
                </c:pt>
                <c:pt idx="3">
                  <c:v>Redusererte investeringer</c:v>
                </c:pt>
                <c:pt idx="4">
                  <c:v>Redusererte andre driftskostnader</c:v>
                </c:pt>
                <c:pt idx="5">
                  <c:v>Annet, noter</c:v>
                </c:pt>
                <c:pt idx="6">
                  <c:v>Vet ikke</c:v>
                </c:pt>
              </c:strCache>
            </c:strRef>
          </c:cat>
          <c:val>
            <c:numRef>
              <c:f>Sheet1!$B$2:$B$8</c:f>
              <c:numCache>
                <c:formatCode>0</c:formatCode>
                <c:ptCount val="7"/>
                <c:pt idx="0">
                  <c:v>31.140525051776169</c:v>
                </c:pt>
                <c:pt idx="1">
                  <c:v>27.648158013155001</c:v>
                </c:pt>
                <c:pt idx="2">
                  <c:v>25.172381532269451</c:v>
                </c:pt>
                <c:pt idx="3">
                  <c:v>18.451506278193378</c:v>
                </c:pt>
                <c:pt idx="4">
                  <c:v>16.414030679777451</c:v>
                </c:pt>
                <c:pt idx="5">
                  <c:v>6.4319189448617937</c:v>
                </c:pt>
                <c:pt idx="6">
                  <c:v>2.7906353315047712</c:v>
                </c:pt>
              </c:numCache>
            </c:numRef>
          </c:val>
          <c:extLst>
            <c:ext xmlns:c16="http://schemas.microsoft.com/office/drawing/2014/chart" uri="{C3380CC4-5D6E-409C-BE32-E72D297353CC}">
              <c16:uniqueId val="{00000000-1726-42CE-B416-D8DAA18A38E3}"/>
            </c:ext>
          </c:extLst>
        </c:ser>
        <c:ser>
          <c:idx val="1"/>
          <c:order val="1"/>
          <c:tx>
            <c:strRef>
              <c:f>Sheet1!$C$1</c:f>
              <c:strCache>
                <c:ptCount val="1"/>
                <c:pt idx="0">
                  <c:v>Hovedstadsregionen</c:v>
                </c:pt>
              </c:strCache>
            </c:strRef>
          </c:tx>
          <c:spPr>
            <a:solidFill>
              <a:srgbClr val="34749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Gjør ingen endringer</c:v>
                </c:pt>
                <c:pt idx="1">
                  <c:v>Tæret på marginer</c:v>
                </c:pt>
                <c:pt idx="2">
                  <c:v>Økte utsalgspriser</c:v>
                </c:pt>
                <c:pt idx="3">
                  <c:v>Redusererte investeringer</c:v>
                </c:pt>
                <c:pt idx="4">
                  <c:v>Redusererte andre driftskostnader</c:v>
                </c:pt>
                <c:pt idx="5">
                  <c:v>Annet, noter</c:v>
                </c:pt>
                <c:pt idx="6">
                  <c:v>Vet ikke</c:v>
                </c:pt>
              </c:strCache>
            </c:strRef>
          </c:cat>
          <c:val>
            <c:numRef>
              <c:f>Sheet1!$C$2:$C$8</c:f>
              <c:numCache>
                <c:formatCode>0</c:formatCode>
                <c:ptCount val="7"/>
                <c:pt idx="0">
                  <c:v>31.26276445939218</c:v>
                </c:pt>
                <c:pt idx="1">
                  <c:v>27.155405323721542</c:v>
                </c:pt>
                <c:pt idx="2">
                  <c:v>24.038098001526148</c:v>
                </c:pt>
                <c:pt idx="3">
                  <c:v>17.464055058867086</c:v>
                </c:pt>
                <c:pt idx="4">
                  <c:v>15.428798544628327</c:v>
                </c:pt>
                <c:pt idx="5">
                  <c:v>6.5313214317134465</c:v>
                </c:pt>
                <c:pt idx="6">
                  <c:v>3.2786457012267798</c:v>
                </c:pt>
              </c:numCache>
            </c:numRef>
          </c:val>
          <c:extLst>
            <c:ext xmlns:c16="http://schemas.microsoft.com/office/drawing/2014/chart" uri="{C3380CC4-5D6E-409C-BE32-E72D297353CC}">
              <c16:uniqueId val="{00000001-1726-42CE-B416-D8DAA18A38E3}"/>
            </c:ext>
          </c:extLst>
        </c:ser>
        <c:ser>
          <c:idx val="2"/>
          <c:order val="2"/>
          <c:tx>
            <c:strRef>
              <c:f>Sheet1!$D$1</c:f>
              <c:strCache>
                <c:ptCount val="1"/>
                <c:pt idx="0">
                  <c:v>Innlandet</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Gjør ingen endringer</c:v>
                </c:pt>
                <c:pt idx="1">
                  <c:v>Tæret på marginer</c:v>
                </c:pt>
                <c:pt idx="2">
                  <c:v>Økte utsalgspriser</c:v>
                </c:pt>
                <c:pt idx="3">
                  <c:v>Redusererte investeringer</c:v>
                </c:pt>
                <c:pt idx="4">
                  <c:v>Redusererte andre driftskostnader</c:v>
                </c:pt>
                <c:pt idx="5">
                  <c:v>Annet, noter</c:v>
                </c:pt>
                <c:pt idx="6">
                  <c:v>Vet ikke</c:v>
                </c:pt>
              </c:strCache>
            </c:strRef>
          </c:cat>
          <c:val>
            <c:numRef>
              <c:f>Sheet1!$D$2:$D$8</c:f>
              <c:numCache>
                <c:formatCode>0</c:formatCode>
                <c:ptCount val="7"/>
                <c:pt idx="0">
                  <c:v>30.695020662291256</c:v>
                </c:pt>
                <c:pt idx="1">
                  <c:v>29.444006752570868</c:v>
                </c:pt>
                <c:pt idx="2">
                  <c:v>29.306304476792711</c:v>
                </c:pt>
                <c:pt idx="3">
                  <c:v>22.050295418237774</c:v>
                </c:pt>
                <c:pt idx="4">
                  <c:v>20.004732315465741</c:v>
                </c:pt>
                <c:pt idx="5">
                  <c:v>6.0696442489848854</c:v>
                </c:pt>
                <c:pt idx="6">
                  <c:v>1.0120700875606392</c:v>
                </c:pt>
              </c:numCache>
            </c:numRef>
          </c:val>
          <c:extLst>
            <c:ext xmlns:c16="http://schemas.microsoft.com/office/drawing/2014/chart" uri="{C3380CC4-5D6E-409C-BE32-E72D297353CC}">
              <c16:uniqueId val="{00000002-1726-42CE-B416-D8DAA18A38E3}"/>
            </c:ext>
          </c:extLst>
        </c:ser>
        <c:dLbls>
          <c:showLegendKey val="0"/>
          <c:showVal val="0"/>
          <c:showCatName val="0"/>
          <c:showSerName val="0"/>
          <c:showPercent val="0"/>
          <c:showBubbleSize val="0"/>
        </c:dLbls>
        <c:gapWidth val="182"/>
        <c:overlap val="-20"/>
        <c:axId val="359544864"/>
        <c:axId val="359546504"/>
      </c:barChart>
      <c:catAx>
        <c:axId val="3595448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scaling>
        <c:delete val="1"/>
        <c:axPos val="t"/>
        <c:numFmt formatCode="0" sourceLinked="1"/>
        <c:majorTickMark val="none"/>
        <c:minorTickMark val="none"/>
        <c:tickLblPos val="nextTo"/>
        <c:crossAx val="359544864"/>
        <c:crosses val="autoZero"/>
        <c:crossBetween val="between"/>
      </c:valAx>
      <c:spPr>
        <a:noFill/>
        <a:ln>
          <a:noFill/>
        </a:ln>
        <a:effectLst/>
      </c:spPr>
    </c:plotArea>
    <c:legend>
      <c:legendPos val="r"/>
      <c:layout>
        <c:manualLayout>
          <c:xMode val="edge"/>
          <c:yMode val="edge"/>
          <c:x val="0.83367958116617924"/>
          <c:y val="3.4796729798379167E-2"/>
          <c:w val="0.16632041883382076"/>
          <c:h val="0.1582502917768832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92753650144837"/>
          <c:y val="0"/>
          <c:w val="0.49980423565228682"/>
          <c:h val="1"/>
        </c:manualLayout>
      </c:layout>
      <c:barChart>
        <c:barDir val="bar"/>
        <c:grouping val="clustered"/>
        <c:varyColors val="0"/>
        <c:ser>
          <c:idx val="0"/>
          <c:order val="0"/>
          <c:tx>
            <c:strRef>
              <c:f>Sheet1!$B$1</c:f>
              <c:strCache>
                <c:ptCount val="1"/>
                <c:pt idx="0">
                  <c:v>Totalt</c:v>
                </c:pt>
              </c:strCache>
            </c:strRef>
          </c:tx>
          <c:spPr>
            <a:solidFill>
              <a:srgbClr val="00207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 økning</c:v>
                </c:pt>
                <c:pt idx="1">
                  <c:v>2-3,9 % økning</c:v>
                </c:pt>
                <c:pt idx="2">
                  <c:v>4-4,9 % økning</c:v>
                </c:pt>
                <c:pt idx="3">
                  <c:v>5-5,9 % økning</c:v>
                </c:pt>
                <c:pt idx="4">
                  <c:v>Over 6% økning</c:v>
                </c:pt>
                <c:pt idx="5">
                  <c:v>Vet ikke</c:v>
                </c:pt>
              </c:strCache>
            </c:strRef>
          </c:cat>
          <c:val>
            <c:numRef>
              <c:f>Sheet1!$B$2:$B$7</c:f>
              <c:numCache>
                <c:formatCode>0</c:formatCode>
                <c:ptCount val="6"/>
                <c:pt idx="0">
                  <c:v>12.841521710373998</c:v>
                </c:pt>
                <c:pt idx="1">
                  <c:v>34.069864376571161</c:v>
                </c:pt>
                <c:pt idx="2">
                  <c:v>24.719821775425928</c:v>
                </c:pt>
                <c:pt idx="3">
                  <c:v>3.1697606734997086</c:v>
                </c:pt>
                <c:pt idx="4">
                  <c:v>1.1802731695414603</c:v>
                </c:pt>
                <c:pt idx="5">
                  <c:v>23.93294385431</c:v>
                </c:pt>
              </c:numCache>
            </c:numRef>
          </c:val>
          <c:extLst>
            <c:ext xmlns:c16="http://schemas.microsoft.com/office/drawing/2014/chart" uri="{C3380CC4-5D6E-409C-BE32-E72D297353CC}">
              <c16:uniqueId val="{00000000-1726-42CE-B416-D8DAA18A38E3}"/>
            </c:ext>
          </c:extLst>
        </c:ser>
        <c:ser>
          <c:idx val="1"/>
          <c:order val="1"/>
          <c:tx>
            <c:strRef>
              <c:f>Sheet1!$C$1</c:f>
              <c:strCache>
                <c:ptCount val="1"/>
                <c:pt idx="0">
                  <c:v>Hovedstadsregionen</c:v>
                </c:pt>
              </c:strCache>
            </c:strRef>
          </c:tx>
          <c:spPr>
            <a:solidFill>
              <a:srgbClr val="34749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 økning</c:v>
                </c:pt>
                <c:pt idx="1">
                  <c:v>2-3,9 % økning</c:v>
                </c:pt>
                <c:pt idx="2">
                  <c:v>4-4,9 % økning</c:v>
                </c:pt>
                <c:pt idx="3">
                  <c:v>5-5,9 % økning</c:v>
                </c:pt>
                <c:pt idx="4">
                  <c:v>Over 6% økning</c:v>
                </c:pt>
                <c:pt idx="5">
                  <c:v>Vet ikke</c:v>
                </c:pt>
              </c:strCache>
            </c:strRef>
          </c:cat>
          <c:val>
            <c:numRef>
              <c:f>Sheet1!$C$2:$C$7</c:f>
              <c:numCache>
                <c:formatCode>0</c:formatCode>
                <c:ptCount val="6"/>
                <c:pt idx="0">
                  <c:v>13.407269901023284</c:v>
                </c:pt>
                <c:pt idx="1">
                  <c:v>31.659261372574282</c:v>
                </c:pt>
                <c:pt idx="2">
                  <c:v>24.88559769269833</c:v>
                </c:pt>
                <c:pt idx="3">
                  <c:v>2.9887056889123085</c:v>
                </c:pt>
                <c:pt idx="4">
                  <c:v>1.4411329266671249</c:v>
                </c:pt>
                <c:pt idx="5">
                  <c:v>25.618032418123565</c:v>
                </c:pt>
              </c:numCache>
            </c:numRef>
          </c:val>
          <c:extLst>
            <c:ext xmlns:c16="http://schemas.microsoft.com/office/drawing/2014/chart" uri="{C3380CC4-5D6E-409C-BE32-E72D297353CC}">
              <c16:uniqueId val="{00000001-1726-42CE-B416-D8DAA18A38E3}"/>
            </c:ext>
          </c:extLst>
        </c:ser>
        <c:ser>
          <c:idx val="2"/>
          <c:order val="2"/>
          <c:tx>
            <c:strRef>
              <c:f>Sheet1!$D$1</c:f>
              <c:strCache>
                <c:ptCount val="1"/>
                <c:pt idx="0">
                  <c:v>Innlandet</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Under 2% økning</c:v>
                </c:pt>
                <c:pt idx="1">
                  <c:v>2-3,9 % økning</c:v>
                </c:pt>
                <c:pt idx="2">
                  <c:v>4-4,9 % økning</c:v>
                </c:pt>
                <c:pt idx="3">
                  <c:v>5-5,9 % økning</c:v>
                </c:pt>
                <c:pt idx="4">
                  <c:v>Over 6% økning</c:v>
                </c:pt>
                <c:pt idx="5">
                  <c:v>Vet ikke</c:v>
                </c:pt>
              </c:strCache>
            </c:strRef>
          </c:cat>
          <c:val>
            <c:numRef>
              <c:f>Sheet1!$D$2:$D$7</c:f>
              <c:numCache>
                <c:formatCode>0</c:formatCode>
                <c:ptCount val="6"/>
                <c:pt idx="0">
                  <c:v>10.802219618128754</c:v>
                </c:pt>
                <c:pt idx="1">
                  <c:v>42.759150230022072</c:v>
                </c:pt>
                <c:pt idx="2">
                  <c:v>24.122264097779134</c:v>
                </c:pt>
                <c:pt idx="3">
                  <c:v>3.8223934436669986</c:v>
                </c:pt>
                <c:pt idx="4">
                  <c:v>0.23997524675274792</c:v>
                </c:pt>
                <c:pt idx="5">
                  <c:v>17.858855256943233</c:v>
                </c:pt>
              </c:numCache>
            </c:numRef>
          </c:val>
          <c:extLst>
            <c:ext xmlns:c16="http://schemas.microsoft.com/office/drawing/2014/chart" uri="{C3380CC4-5D6E-409C-BE32-E72D297353CC}">
              <c16:uniqueId val="{00000002-1726-42CE-B416-D8DAA18A38E3}"/>
            </c:ext>
          </c:extLst>
        </c:ser>
        <c:dLbls>
          <c:showLegendKey val="0"/>
          <c:showVal val="0"/>
          <c:showCatName val="0"/>
          <c:showSerName val="0"/>
          <c:showPercent val="0"/>
          <c:showBubbleSize val="0"/>
        </c:dLbls>
        <c:gapWidth val="182"/>
        <c:overlap val="-20"/>
        <c:axId val="359544864"/>
        <c:axId val="359546504"/>
      </c:barChart>
      <c:catAx>
        <c:axId val="3595448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scaling>
        <c:delete val="1"/>
        <c:axPos val="t"/>
        <c:numFmt formatCode="0" sourceLinked="1"/>
        <c:majorTickMark val="none"/>
        <c:minorTickMark val="none"/>
        <c:tickLblPos val="nextTo"/>
        <c:crossAx val="359544864"/>
        <c:crosses val="autoZero"/>
        <c:crossBetween val="between"/>
      </c:valAx>
      <c:spPr>
        <a:noFill/>
        <a:ln>
          <a:noFill/>
        </a:ln>
        <a:effectLst/>
      </c:spPr>
    </c:plotArea>
    <c:legend>
      <c:legendPos val="r"/>
      <c:layout>
        <c:manualLayout>
          <c:xMode val="edge"/>
          <c:yMode val="edge"/>
          <c:x val="0.5596652531953763"/>
          <c:y val="0.47565609231364597"/>
          <c:w val="0.16632041883382076"/>
          <c:h val="0.1582502917768832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7243377185216695E-2"/>
          <c:y val="4.3417926288979398E-2"/>
          <c:w val="0.79570821395076963"/>
          <c:h val="0.87303566516915743"/>
        </c:manualLayout>
      </c:layout>
      <c:lineChart>
        <c:grouping val="standard"/>
        <c:varyColors val="0"/>
        <c:ser>
          <c:idx val="1"/>
          <c:order val="0"/>
          <c:tx>
            <c:strRef>
              <c:f>Sheet1!$B$1</c:f>
              <c:strCache>
                <c:ptCount val="1"/>
                <c:pt idx="0">
                  <c:v>Egen øk. siste år</c:v>
                </c:pt>
              </c:strCache>
            </c:strRef>
          </c:tx>
          <c:spPr>
            <a:ln w="19050" cap="rnd" cmpd="sng" algn="ctr">
              <a:solidFill>
                <a:srgbClr val="002776"/>
              </a:solidFill>
              <a:round/>
            </a:ln>
            <a:effectLst/>
          </c:spPr>
          <c:marker>
            <c:symbol val="none"/>
          </c:marker>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4D-4E1C-942A-71B12C0DB202}"/>
                </c:ext>
              </c:extLst>
            </c:dLbl>
            <c:dLbl>
              <c:idx val="7"/>
              <c:delete val="1"/>
              <c:extLst>
                <c:ext xmlns:c15="http://schemas.microsoft.com/office/drawing/2012/chart" uri="{CE6537A1-D6FC-4f65-9D91-7224C49458BB}"/>
                <c:ext xmlns:c16="http://schemas.microsoft.com/office/drawing/2014/chart" uri="{C3380CC4-5D6E-409C-BE32-E72D297353CC}">
                  <c16:uniqueId val="{00000005-3946-4370-91D5-8F42A508457F}"/>
                </c:ext>
              </c:extLst>
            </c:dLbl>
            <c:dLbl>
              <c:idx val="8"/>
              <c:layout>
                <c:manualLayout>
                  <c:x val="-1.392077515290885E-2"/>
                  <c:y val="-3.1576673664712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31-4E83-A3A7-3679254DF04D}"/>
                </c:ext>
              </c:extLst>
            </c:dLbl>
            <c:dLbl>
              <c:idx val="9"/>
              <c:delete val="1"/>
              <c:extLst>
                <c:ext xmlns:c15="http://schemas.microsoft.com/office/drawing/2012/chart" uri="{CE6537A1-D6FC-4f65-9D91-7224C49458BB}"/>
                <c:ext xmlns:c16="http://schemas.microsoft.com/office/drawing/2014/chart" uri="{C3380CC4-5D6E-409C-BE32-E72D297353CC}">
                  <c16:uniqueId val="{00000000-ED56-4DFE-9D6C-C283FA7B183D}"/>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2B-45B7-99DA-90CA0340142A}"/>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71-41DD-8986-112FFE7D3A2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mn-lt"/>
                    <a:ea typeface="+mn-ea"/>
                    <a:cs typeface="+mn-cs"/>
                  </a:defRPr>
                </a:pPr>
                <a:endParaRPr lang="nb-N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Sheet1!$A$2:$A$15</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Sheet1!$B$2:$B$15</c:f>
              <c:numCache>
                <c:formatCode>0</c:formatCode>
                <c:ptCount val="12"/>
                <c:pt idx="0" formatCode="General">
                  <c:v>21</c:v>
                </c:pt>
                <c:pt idx="1">
                  <c:v>7.6686473814807723</c:v>
                </c:pt>
                <c:pt idx="2" formatCode="General">
                  <c:v>9</c:v>
                </c:pt>
                <c:pt idx="3" formatCode="General">
                  <c:v>14</c:v>
                </c:pt>
                <c:pt idx="4" formatCode="General">
                  <c:v>-16</c:v>
                </c:pt>
                <c:pt idx="5" formatCode="General">
                  <c:v>-41</c:v>
                </c:pt>
                <c:pt idx="6" formatCode="General">
                  <c:v>-35</c:v>
                </c:pt>
                <c:pt idx="7" formatCode="General">
                  <c:v>-38</c:v>
                </c:pt>
                <c:pt idx="8" formatCode="General">
                  <c:v>-24</c:v>
                </c:pt>
                <c:pt idx="9" formatCode="General">
                  <c:v>-19</c:v>
                </c:pt>
                <c:pt idx="10">
                  <c:v>-16.100052136401477</c:v>
                </c:pt>
                <c:pt idx="11">
                  <c:v>-10.433704097994626</c:v>
                </c:pt>
              </c:numCache>
            </c:numRef>
          </c:val>
          <c:smooth val="0"/>
          <c:extLst>
            <c:ext xmlns:c16="http://schemas.microsoft.com/office/drawing/2014/chart" uri="{C3380CC4-5D6E-409C-BE32-E72D297353CC}">
              <c16:uniqueId val="{00000001-3645-4BAB-BAB7-0E9577EEE91A}"/>
            </c:ext>
          </c:extLst>
        </c:ser>
        <c:ser>
          <c:idx val="2"/>
          <c:order val="1"/>
          <c:tx>
            <c:strRef>
              <c:f>Sheet1!$C$1</c:f>
              <c:strCache>
                <c:ptCount val="1"/>
                <c:pt idx="0">
                  <c:v>Egen øk. neste år</c:v>
                </c:pt>
              </c:strCache>
            </c:strRef>
          </c:tx>
          <c:spPr>
            <a:ln w="19050" cap="rnd" cmpd="sng" algn="ctr">
              <a:solidFill>
                <a:srgbClr val="0071CD"/>
              </a:solidFill>
              <a:round/>
            </a:ln>
            <a:effectLst/>
          </c:spPr>
          <c:marker>
            <c:symbol val="none"/>
          </c:marker>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B4D-4E1C-942A-71B12C0DB202}"/>
                </c:ext>
              </c:extLst>
            </c:dLbl>
            <c:dLbl>
              <c:idx val="4"/>
              <c:delete val="1"/>
              <c:extLst>
                <c:ext xmlns:c15="http://schemas.microsoft.com/office/drawing/2012/chart" uri="{CE6537A1-D6FC-4f65-9D91-7224C49458BB}"/>
                <c:ext xmlns:c16="http://schemas.microsoft.com/office/drawing/2014/chart" uri="{C3380CC4-5D6E-409C-BE32-E72D297353CC}">
                  <c16:uniqueId val="{00000000-6361-4063-AA44-6CF334176E26}"/>
                </c:ext>
              </c:extLst>
            </c:dLbl>
            <c:dLbl>
              <c:idx val="8"/>
              <c:layout>
                <c:manualLayout>
                  <c:x val="-7.591065198703179E-3"/>
                  <c:y val="-1.5788336832356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20-4FA5-822C-F13F9A2208D3}"/>
                </c:ext>
              </c:extLst>
            </c:dLbl>
            <c:dLbl>
              <c:idx val="9"/>
              <c:layout>
                <c:manualLayout>
                  <c:x val="-5.7219660636752224E-3"/>
                  <c:y val="-3.6181187272653331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29-42D5-8D30-34DF60BF317A}"/>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2B-45B7-99DA-90CA0340142A}"/>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71-41DD-8986-112FFE7D3A2D}"/>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nb-N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Sheet1!$A$2:$A$15</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Sheet1!$C$2:$C$15</c:f>
              <c:numCache>
                <c:formatCode>0</c:formatCode>
                <c:ptCount val="12"/>
                <c:pt idx="0" formatCode="General">
                  <c:v>25</c:v>
                </c:pt>
                <c:pt idx="1">
                  <c:v>16.227135358871081</c:v>
                </c:pt>
                <c:pt idx="2" formatCode="General">
                  <c:v>16</c:v>
                </c:pt>
                <c:pt idx="3" formatCode="General">
                  <c:v>20</c:v>
                </c:pt>
                <c:pt idx="4" formatCode="General">
                  <c:v>-16</c:v>
                </c:pt>
                <c:pt idx="5" formatCode="General">
                  <c:v>-28</c:v>
                </c:pt>
                <c:pt idx="6" formatCode="General">
                  <c:v>-20</c:v>
                </c:pt>
                <c:pt idx="7" formatCode="General">
                  <c:v>-16</c:v>
                </c:pt>
                <c:pt idx="8" formatCode="General">
                  <c:v>1</c:v>
                </c:pt>
                <c:pt idx="9" formatCode="General">
                  <c:v>-2</c:v>
                </c:pt>
                <c:pt idx="10">
                  <c:v>-1.9569810588479122</c:v>
                </c:pt>
                <c:pt idx="11">
                  <c:v>8.0689879550503735E-3</c:v>
                </c:pt>
              </c:numCache>
            </c:numRef>
          </c:val>
          <c:smooth val="0"/>
          <c:extLst>
            <c:ext xmlns:c16="http://schemas.microsoft.com/office/drawing/2014/chart" uri="{C3380CC4-5D6E-409C-BE32-E72D297353CC}">
              <c16:uniqueId val="{00000002-3645-4BAB-BAB7-0E9577EEE91A}"/>
            </c:ext>
          </c:extLst>
        </c:ser>
        <c:ser>
          <c:idx val="3"/>
          <c:order val="2"/>
          <c:tx>
            <c:strRef>
              <c:f>Sheet1!$D$1</c:f>
              <c:strCache>
                <c:ptCount val="1"/>
                <c:pt idx="0">
                  <c:v>Større anskaffelser</c:v>
                </c:pt>
              </c:strCache>
            </c:strRef>
          </c:tx>
          <c:spPr>
            <a:ln w="19050" cap="rnd" cmpd="sng" algn="ctr">
              <a:solidFill>
                <a:srgbClr val="DA3D00"/>
              </a:solidFill>
              <a:round/>
            </a:ln>
            <a:effectLst/>
          </c:spPr>
          <c:marker>
            <c:symbol val="none"/>
          </c:marker>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4D-4E1C-942A-71B12C0DB202}"/>
                </c:ext>
              </c:extLst>
            </c:dLbl>
            <c:dLbl>
              <c:idx val="7"/>
              <c:delete val="1"/>
              <c:extLst>
                <c:ext xmlns:c15="http://schemas.microsoft.com/office/drawing/2012/chart" uri="{CE6537A1-D6FC-4f65-9D91-7224C49458BB}"/>
                <c:ext xmlns:c16="http://schemas.microsoft.com/office/drawing/2014/chart" uri="{C3380CC4-5D6E-409C-BE32-E72D297353CC}">
                  <c16:uniqueId val="{00000004-3946-4370-91D5-8F42A508457F}"/>
                </c:ext>
              </c:extLst>
            </c:dLbl>
            <c:dLbl>
              <c:idx val="8"/>
              <c:layout>
                <c:manualLayout>
                  <c:x val="-1.1415310107843784E-2"/>
                  <c:y val="-3.947084208089036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20-4FA5-822C-F13F9A2208D3}"/>
                </c:ext>
              </c:extLst>
            </c:dLbl>
            <c:dLbl>
              <c:idx val="9"/>
              <c:layout>
                <c:manualLayout>
                  <c:x val="-1.6976740049491717E-2"/>
                  <c:y val="1.9735421040445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29-42D5-8D30-34DF60BF317A}"/>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2B-45B7-99DA-90CA0340142A}"/>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nb-N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Sheet1!$A$2:$A$15</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Sheet1!$D$2:$D$15</c:f>
              <c:numCache>
                <c:formatCode>0</c:formatCode>
                <c:ptCount val="12"/>
                <c:pt idx="0" formatCode="General">
                  <c:v>6</c:v>
                </c:pt>
                <c:pt idx="1">
                  <c:v>-24.026075904812295</c:v>
                </c:pt>
                <c:pt idx="2" formatCode="General">
                  <c:v>-16</c:v>
                </c:pt>
                <c:pt idx="3" formatCode="General">
                  <c:v>0</c:v>
                </c:pt>
                <c:pt idx="4" formatCode="General">
                  <c:v>-30</c:v>
                </c:pt>
                <c:pt idx="5" formatCode="General">
                  <c:v>-31</c:v>
                </c:pt>
                <c:pt idx="6" formatCode="General">
                  <c:v>-32</c:v>
                </c:pt>
                <c:pt idx="7" formatCode="General">
                  <c:v>-39</c:v>
                </c:pt>
                <c:pt idx="8" formatCode="General">
                  <c:v>-29</c:v>
                </c:pt>
                <c:pt idx="9" formatCode="General">
                  <c:v>-25</c:v>
                </c:pt>
                <c:pt idx="10">
                  <c:v>-16.336379579038901</c:v>
                </c:pt>
                <c:pt idx="11">
                  <c:v>-9.2883359643537151</c:v>
                </c:pt>
              </c:numCache>
            </c:numRef>
          </c:val>
          <c:smooth val="0"/>
          <c:extLst>
            <c:ext xmlns:c16="http://schemas.microsoft.com/office/drawing/2014/chart" uri="{C3380CC4-5D6E-409C-BE32-E72D297353CC}">
              <c16:uniqueId val="{00000000-924F-46CB-B863-F8712D936D08}"/>
            </c:ext>
          </c:extLst>
        </c:ser>
        <c:ser>
          <c:idx val="4"/>
          <c:order val="3"/>
          <c:tx>
            <c:strRef>
              <c:f>Sheet1!$E$1</c:f>
              <c:strCache>
                <c:ptCount val="1"/>
                <c:pt idx="0">
                  <c:v>Landet siste år</c:v>
                </c:pt>
              </c:strCache>
            </c:strRef>
          </c:tx>
          <c:spPr>
            <a:ln w="19050" cap="rnd" cmpd="sng" algn="ctr">
              <a:solidFill>
                <a:srgbClr val="FF9100"/>
              </a:solidFill>
              <a:round/>
            </a:ln>
            <a:effectLst/>
          </c:spPr>
          <c:marker>
            <c:symbol val="none"/>
          </c:marker>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46-4370-91D5-8F42A508457F}"/>
                </c:ext>
              </c:extLst>
            </c:dLbl>
            <c:dLbl>
              <c:idx val="4"/>
              <c:delete val="1"/>
              <c:extLst>
                <c:ext xmlns:c15="http://schemas.microsoft.com/office/drawing/2012/chart" uri="{CE6537A1-D6FC-4f65-9D91-7224C49458BB}"/>
                <c:ext xmlns:c16="http://schemas.microsoft.com/office/drawing/2014/chart" uri="{C3380CC4-5D6E-409C-BE32-E72D297353CC}">
                  <c16:uniqueId val="{00000005-6361-4063-AA44-6CF334176E26}"/>
                </c:ext>
              </c:extLst>
            </c:dLbl>
            <c:dLbl>
              <c:idx val="8"/>
              <c:layout>
                <c:manualLayout>
                  <c:x val="-1.0452093375681884E-2"/>
                  <c:y val="-7.2362374545306661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20-4FA5-822C-F13F9A2208D3}"/>
                </c:ext>
              </c:extLst>
            </c:dLbl>
            <c:dLbl>
              <c:idx val="9"/>
              <c:layout>
                <c:manualLayout>
                  <c:x val="-1.0148176285275397E-2"/>
                  <c:y val="1.1841252624267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29-42D5-8D30-34DF60BF317A}"/>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2B-45B7-99DA-90CA0340142A}"/>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BA-450E-98F0-DDF71912EBE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nb-N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Sheet1!$A$2:$A$15</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Sheet1!$E$2:$E$15</c:f>
              <c:numCache>
                <c:formatCode>0</c:formatCode>
                <c:ptCount val="12"/>
                <c:pt idx="0" formatCode="General">
                  <c:v>8</c:v>
                </c:pt>
                <c:pt idx="1">
                  <c:v>-85.977937060913348</c:v>
                </c:pt>
                <c:pt idx="2" formatCode="General">
                  <c:v>-76</c:v>
                </c:pt>
                <c:pt idx="3" formatCode="General">
                  <c:v>-28</c:v>
                </c:pt>
                <c:pt idx="4" formatCode="General">
                  <c:v>-26</c:v>
                </c:pt>
                <c:pt idx="5" formatCode="General">
                  <c:v>-66</c:v>
                </c:pt>
                <c:pt idx="6" formatCode="General">
                  <c:v>-66</c:v>
                </c:pt>
                <c:pt idx="7" formatCode="General">
                  <c:v>-76</c:v>
                </c:pt>
                <c:pt idx="8" formatCode="General">
                  <c:v>-49</c:v>
                </c:pt>
                <c:pt idx="9" formatCode="General">
                  <c:v>-53</c:v>
                </c:pt>
                <c:pt idx="10">
                  <c:v>-46.843015511989194</c:v>
                </c:pt>
                <c:pt idx="11">
                  <c:v>-28.270543923200655</c:v>
                </c:pt>
              </c:numCache>
            </c:numRef>
          </c:val>
          <c:smooth val="0"/>
          <c:extLst>
            <c:ext xmlns:c16="http://schemas.microsoft.com/office/drawing/2014/chart" uri="{C3380CC4-5D6E-409C-BE32-E72D297353CC}">
              <c16:uniqueId val="{00000001-924F-46CB-B863-F8712D936D08}"/>
            </c:ext>
          </c:extLst>
        </c:ser>
        <c:ser>
          <c:idx val="5"/>
          <c:order val="4"/>
          <c:tx>
            <c:strRef>
              <c:f>Sheet1!$F$1</c:f>
              <c:strCache>
                <c:ptCount val="1"/>
                <c:pt idx="0">
                  <c:v>Landet neste år</c:v>
                </c:pt>
              </c:strCache>
            </c:strRef>
          </c:tx>
          <c:spPr>
            <a:ln w="19050" cap="rnd" cmpd="sng" algn="ctr">
              <a:solidFill>
                <a:srgbClr val="C94096"/>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DB4D-4E1C-942A-71B12C0DB202}"/>
                </c:ext>
              </c:extLst>
            </c:dLbl>
            <c:dLbl>
              <c:idx val="2"/>
              <c:delete val="1"/>
              <c:extLst>
                <c:ext xmlns:c15="http://schemas.microsoft.com/office/drawing/2012/chart" uri="{CE6537A1-D6FC-4f65-9D91-7224C49458BB}"/>
                <c:ext xmlns:c16="http://schemas.microsoft.com/office/drawing/2014/chart" uri="{C3380CC4-5D6E-409C-BE32-E72D297353CC}">
                  <c16:uniqueId val="{00000003-DB4D-4E1C-942A-71B12C0DB202}"/>
                </c:ext>
              </c:extLst>
            </c:dLbl>
            <c:dLbl>
              <c:idx val="3"/>
              <c:delete val="1"/>
              <c:extLst>
                <c:ext xmlns:c15="http://schemas.microsoft.com/office/drawing/2012/chart" uri="{CE6537A1-D6FC-4f65-9D91-7224C49458BB}"/>
                <c:ext xmlns:c16="http://schemas.microsoft.com/office/drawing/2014/chart" uri="{C3380CC4-5D6E-409C-BE32-E72D297353CC}">
                  <c16:uniqueId val="{00000006-3946-4370-91D5-8F42A508457F}"/>
                </c:ext>
              </c:extLst>
            </c:dLbl>
            <c:dLbl>
              <c:idx val="4"/>
              <c:delete val="1"/>
              <c:extLst>
                <c:ext xmlns:c15="http://schemas.microsoft.com/office/drawing/2012/chart" uri="{CE6537A1-D6FC-4f65-9D91-7224C49458BB}"/>
                <c:ext xmlns:c16="http://schemas.microsoft.com/office/drawing/2014/chart" uri="{C3380CC4-5D6E-409C-BE32-E72D297353CC}">
                  <c16:uniqueId val="{00000002-DB4D-4E1C-942A-71B12C0DB202}"/>
                </c:ext>
              </c:extLst>
            </c:dLbl>
            <c:dLbl>
              <c:idx val="5"/>
              <c:delete val="1"/>
              <c:extLst>
                <c:ext xmlns:c15="http://schemas.microsoft.com/office/drawing/2012/chart" uri="{CE6537A1-D6FC-4f65-9D91-7224C49458BB}"/>
                <c:ext xmlns:c16="http://schemas.microsoft.com/office/drawing/2014/chart" uri="{C3380CC4-5D6E-409C-BE32-E72D297353CC}">
                  <c16:uniqueId val="{00000001-DB4D-4E1C-942A-71B12C0DB202}"/>
                </c:ext>
              </c:extLst>
            </c:dLbl>
            <c:dLbl>
              <c:idx val="6"/>
              <c:delete val="1"/>
              <c:extLst>
                <c:ext xmlns:c15="http://schemas.microsoft.com/office/drawing/2012/chart" uri="{CE6537A1-D6FC-4f65-9D91-7224C49458BB}"/>
                <c:ext xmlns:c16="http://schemas.microsoft.com/office/drawing/2014/chart" uri="{C3380CC4-5D6E-409C-BE32-E72D297353CC}">
                  <c16:uniqueId val="{00000000-DB4D-4E1C-942A-71B12C0DB202}"/>
                </c:ext>
              </c:extLst>
            </c:dLbl>
            <c:dLbl>
              <c:idx val="7"/>
              <c:delete val="1"/>
              <c:extLst>
                <c:ext xmlns:c15="http://schemas.microsoft.com/office/drawing/2012/chart" uri="{CE6537A1-D6FC-4f65-9D91-7224C49458BB}"/>
                <c:ext xmlns:c16="http://schemas.microsoft.com/office/drawing/2014/chart" uri="{C3380CC4-5D6E-409C-BE32-E72D297353CC}">
                  <c16:uniqueId val="{00000002-3946-4370-91D5-8F42A508457F}"/>
                </c:ext>
              </c:extLst>
            </c:dLbl>
            <c:dLbl>
              <c:idx val="8"/>
              <c:layout>
                <c:manualLayout>
                  <c:x val="-1.0732986444087877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0-4FA5-822C-F13F9A2208D3}"/>
                </c:ext>
              </c:extLst>
            </c:dLbl>
            <c:dLbl>
              <c:idx val="9"/>
              <c:layout>
                <c:manualLayout>
                  <c:x val="-1.0520894570836461E-2"/>
                  <c:y val="-3.947084208089036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29-42D5-8D30-34DF60BF317A}"/>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Sheet1!$A$2:$A$15</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Sheet1!$F$2:$F$15</c:f>
              <c:numCache>
                <c:formatCode>0</c:formatCode>
                <c:ptCount val="12"/>
                <c:pt idx="0" formatCode="General">
                  <c:v>-9</c:v>
                </c:pt>
                <c:pt idx="1">
                  <c:v>-29.026591273834384</c:v>
                </c:pt>
                <c:pt idx="2" formatCode="General">
                  <c:v>-15</c:v>
                </c:pt>
                <c:pt idx="3" formatCode="General">
                  <c:v>25</c:v>
                </c:pt>
                <c:pt idx="4" formatCode="General">
                  <c:v>-30</c:v>
                </c:pt>
                <c:pt idx="5" formatCode="General">
                  <c:v>-41</c:v>
                </c:pt>
                <c:pt idx="6" formatCode="General">
                  <c:v>-41</c:v>
                </c:pt>
                <c:pt idx="7" formatCode="General">
                  <c:v>-43</c:v>
                </c:pt>
                <c:pt idx="8" formatCode="General">
                  <c:v>-10</c:v>
                </c:pt>
                <c:pt idx="9" formatCode="General">
                  <c:v>-19</c:v>
                </c:pt>
                <c:pt idx="10">
                  <c:v>-25.256945512621805</c:v>
                </c:pt>
                <c:pt idx="11">
                  <c:v>-17.41962102773849</c:v>
                </c:pt>
              </c:numCache>
            </c:numRef>
          </c:val>
          <c:smooth val="0"/>
          <c:extLst>
            <c:ext xmlns:c16="http://schemas.microsoft.com/office/drawing/2014/chart" uri="{C3380CC4-5D6E-409C-BE32-E72D297353CC}">
              <c16:uniqueId val="{00000002-924F-46CB-B863-F8712D936D08}"/>
            </c:ext>
          </c:extLst>
        </c:ser>
        <c:dLbls>
          <c:dLblPos val="ctr"/>
          <c:showLegendKey val="0"/>
          <c:showVal val="1"/>
          <c:showCatName val="0"/>
          <c:showSerName val="0"/>
          <c:showPercent val="0"/>
          <c:showBubbleSize val="0"/>
        </c:dLbls>
        <c:smooth val="0"/>
        <c:axId val="812269024"/>
        <c:axId val="812272632"/>
        <c:extLst/>
      </c:lineChart>
      <c:catAx>
        <c:axId val="812269024"/>
        <c:scaling>
          <c:orientation val="minMax"/>
        </c:scaling>
        <c:delete val="0"/>
        <c:axPos val="b"/>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nb-NO"/>
          </a:p>
        </c:txPr>
        <c:crossAx val="812272632"/>
        <c:crosses val="autoZero"/>
        <c:auto val="1"/>
        <c:lblAlgn val="ctr"/>
        <c:lblOffset val="100"/>
        <c:noMultiLvlLbl val="0"/>
      </c:catAx>
      <c:valAx>
        <c:axId val="812272632"/>
        <c:scaling>
          <c:orientation val="minMax"/>
          <c:max val="40"/>
          <c:min val="-9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nb-NO"/>
          </a:p>
        </c:txPr>
        <c:crossAx val="812269024"/>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9F5"/>
    </a:solidFill>
    <a:ln w="9525" cap="flat" cmpd="sng" algn="ctr">
      <a:noFill/>
      <a:round/>
    </a:ln>
    <a:effectLst/>
  </c:spPr>
  <c:txPr>
    <a:bodyPr/>
    <a:lstStyle/>
    <a:p>
      <a:pPr>
        <a:defRPr sz="800"/>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lineChart>
        <c:grouping val="standard"/>
        <c:varyColors val="0"/>
        <c:ser>
          <c:idx val="0"/>
          <c:order val="0"/>
          <c:tx>
            <c:strRef>
              <c:f>Sheet1!$B$1</c:f>
              <c:strCache>
                <c:ptCount val="1"/>
                <c:pt idx="0">
                  <c:v>Forventningsindikator</c:v>
                </c:pt>
              </c:strCache>
            </c:strRef>
          </c:tx>
          <c:spPr>
            <a:ln w="19050" cap="rnd" cmpd="sng" algn="ctr">
              <a:solidFill>
                <a:srgbClr val="0070C0"/>
              </a:solidFill>
              <a:round/>
            </a:ln>
            <a:effectLst/>
          </c:spPr>
          <c:marker>
            <c:symbol val="none"/>
          </c:marker>
          <c:dLbls>
            <c:dLbl>
              <c:idx val="0"/>
              <c:layout>
                <c:manualLayout>
                  <c:x val="-4.7873602588700208E-2"/>
                  <c:y val="-7.24012649128081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CE-45BC-B1BD-2F0FC87014C4}"/>
                </c:ext>
              </c:extLst>
            </c:dLbl>
            <c:dLbl>
              <c:idx val="1"/>
              <c:layout>
                <c:manualLayout>
                  <c:x val="-5.3614192993704589E-2"/>
                  <c:y val="-2.89605059651231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00-4400-9AA6-6A05F50CCB24}"/>
                </c:ext>
              </c:extLst>
            </c:dLbl>
            <c:dLbl>
              <c:idx val="3"/>
              <c:layout>
                <c:manualLayout>
                  <c:x val="-1.3315920551413632E-2"/>
                  <c:y val="-8.37494979975957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A9-4B6E-BF53-E119C9E26F8C}"/>
                </c:ext>
              </c:extLst>
            </c:dLbl>
            <c:dLbl>
              <c:idx val="4"/>
              <c:layout>
                <c:manualLayout>
                  <c:x val="-1.324711935625918E-2"/>
                  <c:y val="-5.0249698798557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A9-4B6E-BF53-E119C9E26F8C}"/>
                </c:ext>
              </c:extLst>
            </c:dLbl>
            <c:dLbl>
              <c:idx val="5"/>
              <c:layout>
                <c:manualLayout>
                  <c:x val="-1.6733046577415926E-2"/>
                  <c:y val="4.1874748998797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A9-4B6E-BF53-E119C9E26F8C}"/>
                </c:ext>
              </c:extLst>
            </c:dLbl>
            <c:dLbl>
              <c:idx val="6"/>
              <c:layout>
                <c:manualLayout>
                  <c:x val="-1.7484171436326159E-2"/>
                  <c:y val="5.8624648598316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A9-4B6E-BF53-E119C9E26F8C}"/>
                </c:ext>
              </c:extLst>
            </c:dLbl>
            <c:dLbl>
              <c:idx val="7"/>
              <c:layout>
                <c:manualLayout>
                  <c:x val="-1.9923724575272254E-2"/>
                  <c:y val="0.1088743473968744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A9-4B6E-BF53-E119C9E26F8C}"/>
                </c:ext>
              </c:extLst>
            </c:dLbl>
            <c:dLbl>
              <c:idx val="8"/>
              <c:layout>
                <c:manualLayout>
                  <c:x val="-1.104259182228272E-2"/>
                  <c:y val="8.37494979975948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6E-4A12-88D7-858143B4E5CF}"/>
                </c:ext>
              </c:extLst>
            </c:dLbl>
            <c:dLbl>
              <c:idx val="9"/>
              <c:layout>
                <c:manualLayout>
                  <c:x val="-7.4965312730777998E-3"/>
                  <c:y val="8.374949799759567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13-446B-A6D5-1E88C1B5CAC4}"/>
                </c:ext>
              </c:extLst>
            </c:dLbl>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Q2 2021</c:v>
                </c:pt>
                <c:pt idx="4">
                  <c:v>Q2 2022</c:v>
                </c:pt>
                <c:pt idx="5">
                  <c:v>Q4 2022</c:v>
                </c:pt>
                <c:pt idx="6">
                  <c:v>Q2 2023</c:v>
                </c:pt>
                <c:pt idx="7">
                  <c:v>Q4 2023</c:v>
                </c:pt>
                <c:pt idx="8">
                  <c:v>Q2 2024</c:v>
                </c:pt>
                <c:pt idx="9">
                  <c:v>Q4 2024</c:v>
                </c:pt>
                <c:pt idx="10">
                  <c:v>Q2 2025</c:v>
                </c:pt>
                <c:pt idx="11">
                  <c:v>Q4 2025</c:v>
                </c:pt>
              </c:strCache>
            </c:strRef>
          </c:cat>
          <c:val>
            <c:numRef>
              <c:f>Sheet1!$B$2:$B$16</c:f>
              <c:numCache>
                <c:formatCode>0</c:formatCode>
                <c:ptCount val="12"/>
                <c:pt idx="0" formatCode="General">
                  <c:v>10</c:v>
                </c:pt>
                <c:pt idx="1">
                  <c:v>-23.026964299841637</c:v>
                </c:pt>
                <c:pt idx="2" formatCode="General">
                  <c:v>-16</c:v>
                </c:pt>
                <c:pt idx="3" formatCode="General">
                  <c:v>7</c:v>
                </c:pt>
                <c:pt idx="4" formatCode="General">
                  <c:v>-27</c:v>
                </c:pt>
                <c:pt idx="5" formatCode="General">
                  <c:v>-41</c:v>
                </c:pt>
                <c:pt idx="6" formatCode="General">
                  <c:v>-39</c:v>
                </c:pt>
                <c:pt idx="7" formatCode="General">
                  <c:v>-42</c:v>
                </c:pt>
                <c:pt idx="8" formatCode="General">
                  <c:v>-22</c:v>
                </c:pt>
                <c:pt idx="9" formatCode="General">
                  <c:v>-24</c:v>
                </c:pt>
                <c:pt idx="10">
                  <c:v>-21.29867475977986</c:v>
                </c:pt>
                <c:pt idx="11">
                  <c:v>-12.86840208680867</c:v>
                </c:pt>
              </c:numCache>
            </c:numRef>
          </c:val>
          <c:smooth val="0"/>
          <c:extLst>
            <c:ext xmlns:c16="http://schemas.microsoft.com/office/drawing/2014/chart" uri="{C3380CC4-5D6E-409C-BE32-E72D297353CC}">
              <c16:uniqueId val="{00000002-2066-4E0E-8E21-B4BC08D6C397}"/>
            </c:ext>
          </c:extLst>
        </c:ser>
        <c:dLbls>
          <c:dLblPos val="ctr"/>
          <c:showLegendKey val="0"/>
          <c:showVal val="1"/>
          <c:showCatName val="0"/>
          <c:showSerName val="0"/>
          <c:showPercent val="0"/>
          <c:showBubbleSize val="0"/>
        </c:dLbls>
        <c:smooth val="0"/>
        <c:axId val="812269024"/>
        <c:axId val="812272632"/>
        <c:extLst/>
      </c:lineChart>
      <c:catAx>
        <c:axId val="812269024"/>
        <c:scaling>
          <c:orientation val="minMax"/>
        </c:scaling>
        <c:delete val="1"/>
        <c:axPos val="b"/>
        <c:numFmt formatCode="General" sourceLinked="1"/>
        <c:majorTickMark val="none"/>
        <c:minorTickMark val="none"/>
        <c:tickLblPos val="low"/>
        <c:crossAx val="812272632"/>
        <c:crosses val="autoZero"/>
        <c:auto val="1"/>
        <c:lblAlgn val="ctr"/>
        <c:lblOffset val="100"/>
        <c:noMultiLvlLbl val="0"/>
      </c:catAx>
      <c:valAx>
        <c:axId val="812272632"/>
        <c:scaling>
          <c:orientation val="minMax"/>
          <c:max val="35"/>
          <c:min val="-5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nb-NO"/>
          </a:p>
        </c:txPr>
        <c:crossAx val="812269024"/>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9F5"/>
    </a:solidFill>
    <a:ln w="9525" cap="flat" cmpd="sng" algn="ctr">
      <a:noFill/>
      <a:round/>
    </a:ln>
    <a:effectLst/>
  </c:spPr>
  <c:txPr>
    <a:bodyPr/>
    <a:lstStyle/>
    <a:p>
      <a:pPr>
        <a:defRPr sz="800"/>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218782785063646"/>
          <c:y val="0"/>
          <c:w val="0.63164571403644465"/>
          <c:h val="1"/>
        </c:manualLayout>
      </c:layout>
      <c:barChart>
        <c:barDir val="bar"/>
        <c:grouping val="clustered"/>
        <c:varyColors val="0"/>
        <c:ser>
          <c:idx val="1"/>
          <c:order val="1"/>
          <c:tx>
            <c:strRef>
              <c:f>'Ark1'!$C$1</c:f>
              <c:strCache>
                <c:ptCount val="1"/>
                <c:pt idx="0">
                  <c:v>Q4 2023</c:v>
                </c:pt>
              </c:strCache>
            </c:strRef>
          </c:tx>
          <c:spPr>
            <a:solidFill>
              <a:srgbClr val="98B9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9"/>
                <c:pt idx="0">
                  <c:v>Mat og dagligvarer</c:v>
                </c:pt>
                <c:pt idx="1">
                  <c:v>Barns fritidsaktiviteter</c:v>
                </c:pt>
                <c:pt idx="2">
                  <c:v>Hus og hjem</c:v>
                </c:pt>
                <c:pt idx="3">
                  <c:v>Bilkjøring/bilhold</c:v>
                </c:pt>
                <c:pt idx="4">
                  <c:v>Klær, sko og utstyr </c:v>
                </c:pt>
                <c:pt idx="5">
                  <c:v>Kulturopplevelser</c:v>
                </c:pt>
                <c:pt idx="6">
                  <c:v>Ferie og reiser</c:v>
                </c:pt>
                <c:pt idx="7">
                  <c:v>Diverse abonnement (aviser, strømmetj. m.m.)</c:v>
                </c:pt>
                <c:pt idx="8">
                  <c:v>Restaurant/take-away/uteliv</c:v>
                </c:pt>
              </c:strCache>
              <c:extLst/>
            </c:strRef>
          </c:cat>
          <c:val>
            <c:numRef>
              <c:f>'Ark1'!$C$2:$C$11</c:f>
              <c:numCache>
                <c:formatCode>General</c:formatCode>
                <c:ptCount val="9"/>
                <c:pt idx="0">
                  <c:v>19</c:v>
                </c:pt>
                <c:pt idx="1">
                  <c:v>16</c:v>
                </c:pt>
                <c:pt idx="2">
                  <c:v>29</c:v>
                </c:pt>
                <c:pt idx="3">
                  <c:v>21</c:v>
                </c:pt>
                <c:pt idx="4">
                  <c:v>37</c:v>
                </c:pt>
                <c:pt idx="7">
                  <c:v>38</c:v>
                </c:pt>
                <c:pt idx="8">
                  <c:v>49</c:v>
                </c:pt>
              </c:numCache>
              <c:extLst/>
            </c:numRef>
          </c:val>
          <c:extLst>
            <c:ext xmlns:c16="http://schemas.microsoft.com/office/drawing/2014/chart" uri="{C3380CC4-5D6E-409C-BE32-E72D297353CC}">
              <c16:uniqueId val="{00000001-8876-4C89-9BCA-9B39178372E0}"/>
            </c:ext>
          </c:extLst>
        </c:ser>
        <c:ser>
          <c:idx val="3"/>
          <c:order val="3"/>
          <c:tx>
            <c:strRef>
              <c:f>'Ark1'!$E$1</c:f>
              <c:strCache>
                <c:ptCount val="1"/>
                <c:pt idx="0">
                  <c:v>Q4 2024</c:v>
                </c:pt>
              </c:strCache>
            </c:strRef>
          </c:tx>
          <c:spPr>
            <a:solidFill>
              <a:srgbClr val="2B61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9"/>
                <c:pt idx="0">
                  <c:v>Mat og dagligvarer</c:v>
                </c:pt>
                <c:pt idx="1">
                  <c:v>Barns fritidsaktiviteter</c:v>
                </c:pt>
                <c:pt idx="2">
                  <c:v>Hus og hjem</c:v>
                </c:pt>
                <c:pt idx="3">
                  <c:v>Bilkjøring/bilhold</c:v>
                </c:pt>
                <c:pt idx="4">
                  <c:v>Klær, sko og utstyr </c:v>
                </c:pt>
                <c:pt idx="5">
                  <c:v>Kulturopplevelser</c:v>
                </c:pt>
                <c:pt idx="6">
                  <c:v>Ferie og reiser</c:v>
                </c:pt>
                <c:pt idx="7">
                  <c:v>Diverse abonnement (aviser, strømmetj. m.m.)</c:v>
                </c:pt>
                <c:pt idx="8">
                  <c:v>Restaurant/take-away/uteliv</c:v>
                </c:pt>
              </c:strCache>
              <c:extLst/>
            </c:strRef>
          </c:cat>
          <c:val>
            <c:numRef>
              <c:f>'Ark1'!$E$2:$E$11</c:f>
              <c:numCache>
                <c:formatCode>General</c:formatCode>
                <c:ptCount val="9"/>
                <c:pt idx="0">
                  <c:v>13</c:v>
                </c:pt>
                <c:pt idx="1">
                  <c:v>14</c:v>
                </c:pt>
                <c:pt idx="2">
                  <c:v>17</c:v>
                </c:pt>
                <c:pt idx="3">
                  <c:v>17</c:v>
                </c:pt>
                <c:pt idx="4">
                  <c:v>25</c:v>
                </c:pt>
                <c:pt idx="5" formatCode="0">
                  <c:v>24</c:v>
                </c:pt>
                <c:pt idx="6" formatCode="0">
                  <c:v>26</c:v>
                </c:pt>
                <c:pt idx="7">
                  <c:v>26</c:v>
                </c:pt>
                <c:pt idx="8">
                  <c:v>33</c:v>
                </c:pt>
              </c:numCache>
              <c:extLst/>
            </c:numRef>
          </c:val>
          <c:extLst>
            <c:ext xmlns:c16="http://schemas.microsoft.com/office/drawing/2014/chart" uri="{C3380CC4-5D6E-409C-BE32-E72D297353CC}">
              <c16:uniqueId val="{00000000-54D2-47B0-9DDA-E989B8D9EB87}"/>
            </c:ext>
          </c:extLst>
        </c:ser>
        <c:ser>
          <c:idx val="4"/>
          <c:order val="4"/>
          <c:tx>
            <c:strRef>
              <c:f>'Ark1'!$F$1</c:f>
              <c:strCache>
                <c:ptCount val="1"/>
                <c:pt idx="0">
                  <c:v>Q2 2025</c:v>
                </c:pt>
              </c:strCache>
            </c:strRef>
          </c:tx>
          <c:spPr>
            <a:solidFill>
              <a:srgbClr val="3566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9"/>
                <c:pt idx="0">
                  <c:v>Mat og dagligvarer</c:v>
                </c:pt>
                <c:pt idx="1">
                  <c:v>Barns fritidsaktiviteter</c:v>
                </c:pt>
                <c:pt idx="2">
                  <c:v>Hus og hjem</c:v>
                </c:pt>
                <c:pt idx="3">
                  <c:v>Bilkjøring/bilhold</c:v>
                </c:pt>
                <c:pt idx="4">
                  <c:v>Klær, sko og utstyr </c:v>
                </c:pt>
                <c:pt idx="5">
                  <c:v>Kulturopplevelser</c:v>
                </c:pt>
                <c:pt idx="6">
                  <c:v>Ferie og reiser</c:v>
                </c:pt>
                <c:pt idx="7">
                  <c:v>Diverse abonnement (aviser, strømmetj. m.m.)</c:v>
                </c:pt>
                <c:pt idx="8">
                  <c:v>Restaurant/take-away/uteliv</c:v>
                </c:pt>
              </c:strCache>
              <c:extLst/>
            </c:strRef>
          </c:cat>
          <c:val>
            <c:numRef>
              <c:f>'Ark1'!$F$2:$F$11</c:f>
              <c:numCache>
                <c:formatCode>0</c:formatCode>
                <c:ptCount val="9"/>
                <c:pt idx="0">
                  <c:v>10.412304518994961</c:v>
                </c:pt>
                <c:pt idx="1">
                  <c:v>15.349877048401989</c:v>
                </c:pt>
                <c:pt idx="2">
                  <c:v>15.110779282629411</c:v>
                </c:pt>
                <c:pt idx="3">
                  <c:v>15.915125961751498</c:v>
                </c:pt>
                <c:pt idx="4">
                  <c:v>24.949259100534103</c:v>
                </c:pt>
                <c:pt idx="5">
                  <c:v>28.251857545554703</c:v>
                </c:pt>
                <c:pt idx="6">
                  <c:v>25.969549377457067</c:v>
                </c:pt>
                <c:pt idx="7">
                  <c:v>25.11118549291308</c:v>
                </c:pt>
                <c:pt idx="8">
                  <c:v>31.837507868355157</c:v>
                </c:pt>
              </c:numCache>
              <c:extLst/>
            </c:numRef>
          </c:val>
          <c:extLst>
            <c:ext xmlns:c16="http://schemas.microsoft.com/office/drawing/2014/chart" uri="{C3380CC4-5D6E-409C-BE32-E72D297353CC}">
              <c16:uniqueId val="{00000000-275C-43BE-9067-5C54BB82BCE6}"/>
            </c:ext>
          </c:extLst>
        </c:ser>
        <c:ser>
          <c:idx val="5"/>
          <c:order val="5"/>
          <c:tx>
            <c:strRef>
              <c:f>'Ark1'!$G$1</c:f>
              <c:strCache>
                <c:ptCount val="1"/>
                <c:pt idx="0">
                  <c:v>Q4 2025</c:v>
                </c:pt>
              </c:strCache>
            </c:strRef>
          </c:tx>
          <c:spPr>
            <a:solidFill>
              <a:srgbClr val="001D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9"/>
                <c:pt idx="0">
                  <c:v>Mat og dagligvarer</c:v>
                </c:pt>
                <c:pt idx="1">
                  <c:v>Barns fritidsaktiviteter</c:v>
                </c:pt>
                <c:pt idx="2">
                  <c:v>Hus og hjem</c:v>
                </c:pt>
                <c:pt idx="3">
                  <c:v>Bilkjøring/bilhold</c:v>
                </c:pt>
                <c:pt idx="4">
                  <c:v>Klær, sko og utstyr </c:v>
                </c:pt>
                <c:pt idx="5">
                  <c:v>Kulturopplevelser</c:v>
                </c:pt>
                <c:pt idx="6">
                  <c:v>Ferie og reiser</c:v>
                </c:pt>
                <c:pt idx="7">
                  <c:v>Diverse abonnement (aviser, strømmetj. m.m.)</c:v>
                </c:pt>
                <c:pt idx="8">
                  <c:v>Restaurant/take-away/uteliv</c:v>
                </c:pt>
              </c:strCache>
              <c:extLst/>
            </c:strRef>
          </c:cat>
          <c:val>
            <c:numRef>
              <c:f>'Ark1'!$G$2:$G$11</c:f>
              <c:numCache>
                <c:formatCode>0</c:formatCode>
                <c:ptCount val="9"/>
                <c:pt idx="0">
                  <c:v>11.98130571055901</c:v>
                </c:pt>
                <c:pt idx="1">
                  <c:v>14.726972230990418</c:v>
                </c:pt>
                <c:pt idx="2">
                  <c:v>17.743046026784668</c:v>
                </c:pt>
                <c:pt idx="3">
                  <c:v>18.044011232002049</c:v>
                </c:pt>
                <c:pt idx="4">
                  <c:v>20.754157651531884</c:v>
                </c:pt>
                <c:pt idx="5">
                  <c:v>25.456847627650092</c:v>
                </c:pt>
                <c:pt idx="6">
                  <c:v>26.924584219536978</c:v>
                </c:pt>
                <c:pt idx="7">
                  <c:v>27.037767810988178</c:v>
                </c:pt>
                <c:pt idx="8">
                  <c:v>32.151598272539381</c:v>
                </c:pt>
              </c:numCache>
              <c:extLst/>
            </c:numRef>
          </c:val>
          <c:extLst>
            <c:ext xmlns:c16="http://schemas.microsoft.com/office/drawing/2014/chart" uri="{C3380CC4-5D6E-409C-BE32-E72D297353CC}">
              <c16:uniqueId val="{00000000-55B2-49F6-874F-8A6AAC184012}"/>
            </c:ext>
          </c:extLst>
        </c:ser>
        <c:dLbls>
          <c:showLegendKey val="0"/>
          <c:showVal val="0"/>
          <c:showCatName val="0"/>
          <c:showSerName val="0"/>
          <c:showPercent val="0"/>
          <c:showBubbleSize val="0"/>
        </c:dLbls>
        <c:gapWidth val="150"/>
        <c:overlap val="-20"/>
        <c:axId val="680363392"/>
        <c:axId val="680370936"/>
        <c:extLst>
          <c:ext xmlns:c15="http://schemas.microsoft.com/office/drawing/2012/chart" uri="{02D57815-91ED-43cb-92C2-25804820EDAC}">
            <c15:filteredBarSeries>
              <c15:ser>
                <c:idx val="0"/>
                <c:order val="0"/>
                <c:tx>
                  <c:strRef>
                    <c:extLst>
                      <c:ext uri="{02D57815-91ED-43cb-92C2-25804820EDAC}">
                        <c15:formulaRef>
                          <c15:sqref>'Ark1'!$B$1</c15:sqref>
                        </c15:formulaRef>
                      </c:ext>
                    </c:extLst>
                    <c:strCache>
                      <c:ptCount val="1"/>
                      <c:pt idx="0">
                        <c:v>Q2 2023</c:v>
                      </c:pt>
                    </c:strCache>
                  </c:strRef>
                </c:tx>
                <c:spPr>
                  <a:solidFill>
                    <a:srgbClr val="B7CE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'Ark1'!$A$2:$A$11</c15:sqref>
                        </c15:formulaRef>
                      </c:ext>
                    </c:extLst>
                    <c:strCache>
                      <c:ptCount val="9"/>
                      <c:pt idx="0">
                        <c:v>Mat og dagligvarer</c:v>
                      </c:pt>
                      <c:pt idx="1">
                        <c:v>Barns fritidsaktiviteter</c:v>
                      </c:pt>
                      <c:pt idx="2">
                        <c:v>Hus og hjem</c:v>
                      </c:pt>
                      <c:pt idx="3">
                        <c:v>Bilkjøring/bilhold</c:v>
                      </c:pt>
                      <c:pt idx="4">
                        <c:v>Klær, sko og utstyr </c:v>
                      </c:pt>
                      <c:pt idx="5">
                        <c:v>Kulturopplevelser</c:v>
                      </c:pt>
                      <c:pt idx="6">
                        <c:v>Ferie og reiser</c:v>
                      </c:pt>
                      <c:pt idx="7">
                        <c:v>Diverse abonnement (aviser, strømmetj. m.m.)</c:v>
                      </c:pt>
                      <c:pt idx="8">
                        <c:v>Restaurant/take-away/uteliv</c:v>
                      </c:pt>
                    </c:strCache>
                  </c:strRef>
                </c:cat>
                <c:val>
                  <c:numRef>
                    <c:extLst>
                      <c:ext uri="{02D57815-91ED-43cb-92C2-25804820EDAC}">
                        <c15:formulaRef>
                          <c15:sqref>'Ark1'!$B$2:$B$11</c15:sqref>
                        </c15:formulaRef>
                      </c:ext>
                    </c:extLst>
                    <c:numCache>
                      <c:formatCode>General</c:formatCode>
                      <c:ptCount val="9"/>
                      <c:pt idx="0">
                        <c:v>18</c:v>
                      </c:pt>
                      <c:pt idx="1">
                        <c:v>25</c:v>
                      </c:pt>
                      <c:pt idx="2">
                        <c:v>29</c:v>
                      </c:pt>
                      <c:pt idx="3">
                        <c:v>24</c:v>
                      </c:pt>
                      <c:pt idx="4">
                        <c:v>40</c:v>
                      </c:pt>
                      <c:pt idx="7">
                        <c:v>39</c:v>
                      </c:pt>
                      <c:pt idx="8">
                        <c:v>50</c:v>
                      </c:pt>
                    </c:numCache>
                  </c:numRef>
                </c:val>
                <c:extLst>
                  <c:ext xmlns:c16="http://schemas.microsoft.com/office/drawing/2014/chart" uri="{C3380CC4-5D6E-409C-BE32-E72D297353CC}">
                    <c16:uniqueId val="{00000000-8876-4C89-9BCA-9B39178372E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'Ark1'!$D$1</c15:sqref>
                        </c15:formulaRef>
                      </c:ext>
                    </c:extLst>
                    <c:strCache>
                      <c:ptCount val="1"/>
                      <c:pt idx="0">
                        <c:v>Q2 2024</c:v>
                      </c:pt>
                    </c:strCache>
                  </c:strRef>
                </c:tx>
                <c:spPr>
                  <a:solidFill>
                    <a:srgbClr val="6A9AC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'Ark1'!$A$2:$A$11</c15:sqref>
                        </c15:formulaRef>
                      </c:ext>
                    </c:extLst>
                    <c:strCache>
                      <c:ptCount val="9"/>
                      <c:pt idx="0">
                        <c:v>Mat og dagligvarer</c:v>
                      </c:pt>
                      <c:pt idx="1">
                        <c:v>Barns fritidsaktiviteter</c:v>
                      </c:pt>
                      <c:pt idx="2">
                        <c:v>Hus og hjem</c:v>
                      </c:pt>
                      <c:pt idx="3">
                        <c:v>Bilkjøring/bilhold</c:v>
                      </c:pt>
                      <c:pt idx="4">
                        <c:v>Klær, sko og utstyr </c:v>
                      </c:pt>
                      <c:pt idx="5">
                        <c:v>Kulturopplevelser</c:v>
                      </c:pt>
                      <c:pt idx="6">
                        <c:v>Ferie og reiser</c:v>
                      </c:pt>
                      <c:pt idx="7">
                        <c:v>Diverse abonnement (aviser, strømmetj. m.m.)</c:v>
                      </c:pt>
                      <c:pt idx="8">
                        <c:v>Restaurant/take-away/uteliv</c:v>
                      </c:pt>
                    </c:strCache>
                  </c:strRef>
                </c:cat>
                <c:val>
                  <c:numRef>
                    <c:extLst xmlns:c15="http://schemas.microsoft.com/office/drawing/2012/chart">
                      <c:ext xmlns:c15="http://schemas.microsoft.com/office/drawing/2012/chart" uri="{02D57815-91ED-43cb-92C2-25804820EDAC}">
                        <c15:formulaRef>
                          <c15:sqref>'Ark1'!$D$2:$D$11</c15:sqref>
                        </c15:formulaRef>
                      </c:ext>
                    </c:extLst>
                    <c:numCache>
                      <c:formatCode>General</c:formatCode>
                      <c:ptCount val="9"/>
                      <c:pt idx="0">
                        <c:v>12</c:v>
                      </c:pt>
                      <c:pt idx="1">
                        <c:v>16</c:v>
                      </c:pt>
                      <c:pt idx="2">
                        <c:v>20</c:v>
                      </c:pt>
                      <c:pt idx="3">
                        <c:v>17</c:v>
                      </c:pt>
                      <c:pt idx="4">
                        <c:v>14</c:v>
                      </c:pt>
                      <c:pt idx="5" formatCode="0">
                        <c:v>27</c:v>
                      </c:pt>
                      <c:pt idx="6" formatCode="0">
                        <c:v>26</c:v>
                      </c:pt>
                      <c:pt idx="7">
                        <c:v>32</c:v>
                      </c:pt>
                      <c:pt idx="8">
                        <c:v>27</c:v>
                      </c:pt>
                    </c:numCache>
                  </c:numRef>
                </c:val>
                <c:extLst xmlns:c15="http://schemas.microsoft.com/office/drawing/2012/chart">
                  <c:ext xmlns:c16="http://schemas.microsoft.com/office/drawing/2014/chart" uri="{C3380CC4-5D6E-409C-BE32-E72D297353CC}">
                    <c16:uniqueId val="{00000000-1731-4C67-BBA1-44C11FD5F7CE}"/>
                  </c:ext>
                </c:extLst>
              </c15:ser>
            </c15:filteredBarSeries>
          </c:ext>
        </c:extLst>
      </c:barChart>
      <c:catAx>
        <c:axId val="680363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680370936"/>
        <c:crosses val="autoZero"/>
        <c:auto val="1"/>
        <c:lblAlgn val="ctr"/>
        <c:lblOffset val="100"/>
        <c:noMultiLvlLbl val="0"/>
      </c:catAx>
      <c:valAx>
        <c:axId val="680370936"/>
        <c:scaling>
          <c:orientation val="minMax"/>
        </c:scaling>
        <c:delete val="1"/>
        <c:axPos val="b"/>
        <c:numFmt formatCode="General" sourceLinked="1"/>
        <c:majorTickMark val="none"/>
        <c:minorTickMark val="none"/>
        <c:tickLblPos val="nextTo"/>
        <c:crossAx val="6803633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6270186846709126E-2"/>
          <c:y val="4.1529029296842483E-2"/>
          <c:w val="0.8428543412559687"/>
          <c:h val="0.87789811386266947"/>
        </c:manualLayout>
      </c:layout>
      <c:lineChart>
        <c:grouping val="standard"/>
        <c:varyColors val="0"/>
        <c:ser>
          <c:idx val="0"/>
          <c:order val="0"/>
          <c:tx>
            <c:strRef>
              <c:f>Sheet1!$B$1</c:f>
              <c:strCache>
                <c:ptCount val="1"/>
                <c:pt idx="0">
                  <c:v> Forventningsindikator </c:v>
                </c:pt>
              </c:strCache>
            </c:strRef>
          </c:tx>
          <c:spPr>
            <a:ln w="19050" cap="rnd" cmpd="sng" algn="ctr">
              <a:solidFill>
                <a:srgbClr val="0070C0"/>
              </a:solidFill>
              <a:round/>
            </a:ln>
            <a:effectLst/>
          </c:spPr>
          <c:marker>
            <c:symbol val="circle"/>
            <c:size val="17"/>
            <c:spPr>
              <a:solidFill>
                <a:schemeClr val="lt1"/>
              </a:solidFill>
              <a:ln>
                <a:solidFill>
                  <a:srgbClr val="0070C0"/>
                </a:solidFill>
              </a:ln>
              <a:effectLst/>
            </c:spPr>
          </c:marker>
          <c:dLbls>
            <c:dLbl>
              <c:idx val="1"/>
              <c:layout>
                <c:manualLayout>
                  <c:x val="-2.6266519191281763E-2"/>
                  <c:y val="1.52843701969037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CF-4589-8846-77E7A2ABAE95}"/>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Sheet1!$A$2:$A$16</c:f>
              <c:strCache>
                <c:ptCount val="12"/>
                <c:pt idx="0">
                  <c:v>2019</c:v>
                </c:pt>
                <c:pt idx="1">
                  <c:v>Q2 2020</c:v>
                </c:pt>
                <c:pt idx="2">
                  <c:v>Q4 2020</c:v>
                </c:pt>
                <c:pt idx="3">
                  <c:v>2021</c:v>
                </c:pt>
                <c:pt idx="4">
                  <c:v>Q2 2022</c:v>
                </c:pt>
                <c:pt idx="5">
                  <c:v>Q4 2022</c:v>
                </c:pt>
                <c:pt idx="6">
                  <c:v>Q2 2023</c:v>
                </c:pt>
                <c:pt idx="7">
                  <c:v>Q4 2023</c:v>
                </c:pt>
                <c:pt idx="8">
                  <c:v>Q2 2024</c:v>
                </c:pt>
                <c:pt idx="9">
                  <c:v>Q4  2024</c:v>
                </c:pt>
                <c:pt idx="10">
                  <c:v>Q2 2025</c:v>
                </c:pt>
                <c:pt idx="11">
                  <c:v>Q4 2025</c:v>
                </c:pt>
              </c:strCache>
            </c:strRef>
          </c:cat>
          <c:val>
            <c:numRef>
              <c:f>Sheet1!$B$2:$B$16</c:f>
              <c:numCache>
                <c:formatCode>#,##0</c:formatCode>
                <c:ptCount val="12"/>
                <c:pt idx="0" formatCode="General">
                  <c:v>28</c:v>
                </c:pt>
                <c:pt idx="1">
                  <c:v>-10.420954126825043</c:v>
                </c:pt>
                <c:pt idx="2" formatCode="General">
                  <c:v>16</c:v>
                </c:pt>
                <c:pt idx="3" formatCode="General">
                  <c:v>27</c:v>
                </c:pt>
                <c:pt idx="4" formatCode="General">
                  <c:v>22</c:v>
                </c:pt>
                <c:pt idx="5" formatCode="General">
                  <c:v>0</c:v>
                </c:pt>
                <c:pt idx="6" formatCode="General">
                  <c:v>-10</c:v>
                </c:pt>
                <c:pt idx="7" formatCode="General">
                  <c:v>-12</c:v>
                </c:pt>
                <c:pt idx="8" formatCode="General">
                  <c:v>-3</c:v>
                </c:pt>
                <c:pt idx="9" formatCode="General">
                  <c:v>-6</c:v>
                </c:pt>
                <c:pt idx="10" formatCode="0">
                  <c:v>-7.0716674720937061</c:v>
                </c:pt>
                <c:pt idx="11" formatCode="0">
                  <c:v>-8.7873480067648373</c:v>
                </c:pt>
              </c:numCache>
            </c:numRef>
          </c:val>
          <c:smooth val="0"/>
          <c:extLst>
            <c:ext xmlns:c16="http://schemas.microsoft.com/office/drawing/2014/chart" uri="{C3380CC4-5D6E-409C-BE32-E72D297353CC}">
              <c16:uniqueId val="{00000001-E26A-416A-9A8B-0DCC37994B0B}"/>
            </c:ext>
          </c:extLst>
        </c:ser>
        <c:dLbls>
          <c:dLblPos val="ctr"/>
          <c:showLegendKey val="0"/>
          <c:showVal val="1"/>
          <c:showCatName val="0"/>
          <c:showSerName val="0"/>
          <c:showPercent val="0"/>
          <c:showBubbleSize val="0"/>
        </c:dLbls>
        <c:marker val="1"/>
        <c:smooth val="0"/>
        <c:axId val="812269024"/>
        <c:axId val="812272632"/>
      </c:lineChart>
      <c:catAx>
        <c:axId val="812269024"/>
        <c:scaling>
          <c:orientation val="minMax"/>
        </c:scaling>
        <c:delete val="1"/>
        <c:axPos val="b"/>
        <c:numFmt formatCode="General" sourceLinked="1"/>
        <c:majorTickMark val="none"/>
        <c:minorTickMark val="none"/>
        <c:tickLblPos val="low"/>
        <c:crossAx val="812272632"/>
        <c:crosses val="autoZero"/>
        <c:auto val="1"/>
        <c:lblAlgn val="ctr"/>
        <c:lblOffset val="100"/>
        <c:noMultiLvlLbl val="0"/>
      </c:catAx>
      <c:valAx>
        <c:axId val="812272632"/>
        <c:scaling>
          <c:orientation val="minMax"/>
          <c:max val="50"/>
          <c:min val="-3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nb-NO"/>
          </a:p>
        </c:txPr>
        <c:crossAx val="812269024"/>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9F5"/>
    </a:solidFill>
    <a:ln w="9525" cap="flat" cmpd="sng" algn="ctr">
      <a:noFill/>
      <a:round/>
    </a:ln>
    <a:effectLst/>
  </c:spPr>
  <c:txPr>
    <a:bodyPr/>
    <a:lstStyle/>
    <a:p>
      <a:pPr>
        <a:defRPr sz="800"/>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5071030106190609"/>
          <c:y val="8.8618951692650785E-2"/>
          <c:w val="0.64928969893809385"/>
          <c:h val="0.88304359282423417"/>
        </c:manualLayout>
      </c:layout>
      <c:barChart>
        <c:barDir val="bar"/>
        <c:grouping val="clustered"/>
        <c:varyColors val="0"/>
        <c:ser>
          <c:idx val="3"/>
          <c:order val="3"/>
          <c:tx>
            <c:strRef>
              <c:f>Sheet1!$E$1</c:f>
              <c:strCache>
                <c:ptCount val="1"/>
                <c:pt idx="0">
                  <c:v>Q2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Arbeidslediget i husstanden</c:v>
                </c:pt>
                <c:pt idx="1">
                  <c:v>Fall i boligprisene</c:v>
                </c:pt>
                <c:pt idx="2">
                  <c:v>Økte boligpriser</c:v>
                </c:pt>
                <c:pt idx="3">
                  <c:v>Verdifall på fond/aksjer</c:v>
                </c:pt>
                <c:pt idx="4">
                  <c:v>Økte drivstoffkostnader</c:v>
                </c:pt>
                <c:pt idx="5">
                  <c:v>Økte renter</c:v>
                </c:pt>
                <c:pt idx="6">
                  <c:v>Økte strømpriser</c:v>
                </c:pt>
                <c:pt idx="7">
                  <c:v>Økte priser som følge av toll- og handelskrig</c:v>
                </c:pt>
                <c:pt idx="8">
                  <c:v>Økte priser på andre varer og tjenester</c:v>
                </c:pt>
                <c:pt idx="9">
                  <c:v>Økte matvarepriser</c:v>
                </c:pt>
              </c:strCache>
              <c:extLst/>
            </c:strRef>
          </c:cat>
          <c:val>
            <c:numRef>
              <c:f>Sheet1!$E$2:$E$11</c:f>
              <c:numCache>
                <c:formatCode>General</c:formatCode>
                <c:ptCount val="10"/>
                <c:pt idx="0">
                  <c:v>15</c:v>
                </c:pt>
                <c:pt idx="1">
                  <c:v>16</c:v>
                </c:pt>
                <c:pt idx="2">
                  <c:v>22</c:v>
                </c:pt>
                <c:pt idx="3">
                  <c:v>17</c:v>
                </c:pt>
                <c:pt idx="4">
                  <c:v>34</c:v>
                </c:pt>
                <c:pt idx="5">
                  <c:v>29</c:v>
                </c:pt>
                <c:pt idx="6">
                  <c:v>43</c:v>
                </c:pt>
                <c:pt idx="8">
                  <c:v>51</c:v>
                </c:pt>
                <c:pt idx="9">
                  <c:v>58</c:v>
                </c:pt>
              </c:numCache>
              <c:extLst/>
            </c:numRef>
          </c:val>
          <c:extLst>
            <c:ext xmlns:c16="http://schemas.microsoft.com/office/drawing/2014/chart" uri="{C3380CC4-5D6E-409C-BE32-E72D297353CC}">
              <c16:uniqueId val="{00000000-A08D-4527-8658-60E653421908}"/>
            </c:ext>
          </c:extLst>
        </c:ser>
        <c:ser>
          <c:idx val="4"/>
          <c:order val="4"/>
          <c:tx>
            <c:strRef>
              <c:f>Sheet1!$F$1</c:f>
              <c:strCache>
                <c:ptCount val="1"/>
                <c:pt idx="0">
                  <c:v>Q4 2024</c:v>
                </c:pt>
              </c:strCache>
            </c:strRef>
          </c:tx>
          <c:spPr>
            <a:solidFill>
              <a:schemeClr val="accent1">
                <a:tint val="8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Arbeidslediget i husstanden</c:v>
                </c:pt>
                <c:pt idx="1">
                  <c:v>Fall i boligprisene</c:v>
                </c:pt>
                <c:pt idx="2">
                  <c:v>Økte boligpriser</c:v>
                </c:pt>
                <c:pt idx="3">
                  <c:v>Verdifall på fond/aksjer</c:v>
                </c:pt>
                <c:pt idx="4">
                  <c:v>Økte drivstoffkostnader</c:v>
                </c:pt>
                <c:pt idx="5">
                  <c:v>Økte renter</c:v>
                </c:pt>
                <c:pt idx="6">
                  <c:v>Økte strømpriser</c:v>
                </c:pt>
                <c:pt idx="7">
                  <c:v>Økte priser som følge av toll- og handelskrig</c:v>
                </c:pt>
                <c:pt idx="8">
                  <c:v>Økte priser på andre varer og tjenester</c:v>
                </c:pt>
                <c:pt idx="9">
                  <c:v>Økte matvarepriser</c:v>
                </c:pt>
              </c:strCache>
              <c:extLst/>
            </c:strRef>
          </c:cat>
          <c:val>
            <c:numRef>
              <c:f>Sheet1!$F$2:$F$11</c:f>
              <c:numCache>
                <c:formatCode>General</c:formatCode>
                <c:ptCount val="10"/>
                <c:pt idx="0">
                  <c:v>17</c:v>
                </c:pt>
                <c:pt idx="1">
                  <c:v>16</c:v>
                </c:pt>
                <c:pt idx="2">
                  <c:v>19</c:v>
                </c:pt>
                <c:pt idx="3">
                  <c:v>17</c:v>
                </c:pt>
                <c:pt idx="4">
                  <c:v>31</c:v>
                </c:pt>
                <c:pt idx="5">
                  <c:v>32</c:v>
                </c:pt>
                <c:pt idx="6">
                  <c:v>45</c:v>
                </c:pt>
                <c:pt idx="8">
                  <c:v>49</c:v>
                </c:pt>
                <c:pt idx="9">
                  <c:v>57</c:v>
                </c:pt>
              </c:numCache>
              <c:extLst/>
            </c:numRef>
          </c:val>
          <c:extLst>
            <c:ext xmlns:c16="http://schemas.microsoft.com/office/drawing/2014/chart" uri="{C3380CC4-5D6E-409C-BE32-E72D297353CC}">
              <c16:uniqueId val="{00000001-BAD5-43BF-9CE7-A572D11F0073}"/>
            </c:ext>
          </c:extLst>
        </c:ser>
        <c:ser>
          <c:idx val="5"/>
          <c:order val="5"/>
          <c:tx>
            <c:strRef>
              <c:f>Sheet1!$G$1</c:f>
              <c:strCache>
                <c:ptCount val="1"/>
                <c:pt idx="0">
                  <c:v>Q2 2025</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Arbeidslediget i husstanden</c:v>
                </c:pt>
                <c:pt idx="1">
                  <c:v>Fall i boligprisene</c:v>
                </c:pt>
                <c:pt idx="2">
                  <c:v>Økte boligpriser</c:v>
                </c:pt>
                <c:pt idx="3">
                  <c:v>Verdifall på fond/aksjer</c:v>
                </c:pt>
                <c:pt idx="4">
                  <c:v>Økte drivstoffkostnader</c:v>
                </c:pt>
                <c:pt idx="5">
                  <c:v>Økte renter</c:v>
                </c:pt>
                <c:pt idx="6">
                  <c:v>Økte strømpriser</c:v>
                </c:pt>
                <c:pt idx="7">
                  <c:v>Økte priser som følge av toll- og handelskrig</c:v>
                </c:pt>
                <c:pt idx="8">
                  <c:v>Økte priser på andre varer og tjenester</c:v>
                </c:pt>
                <c:pt idx="9">
                  <c:v>Økte matvarepriser</c:v>
                </c:pt>
              </c:strCache>
              <c:extLst/>
            </c:strRef>
          </c:cat>
          <c:val>
            <c:numRef>
              <c:f>Sheet1!$G$2:$G$11</c:f>
              <c:numCache>
                <c:formatCode>0</c:formatCode>
                <c:ptCount val="10"/>
                <c:pt idx="0">
                  <c:v>17.064411263061523</c:v>
                </c:pt>
                <c:pt idx="1">
                  <c:v>16.267727082810481</c:v>
                </c:pt>
                <c:pt idx="2">
                  <c:v>22.116617745236471</c:v>
                </c:pt>
                <c:pt idx="3">
                  <c:v>26.903327019777244</c:v>
                </c:pt>
                <c:pt idx="4">
                  <c:v>27.778176286925255</c:v>
                </c:pt>
                <c:pt idx="5">
                  <c:v>30.353555536823777</c:v>
                </c:pt>
                <c:pt idx="6">
                  <c:v>43.340925077660764</c:v>
                </c:pt>
                <c:pt idx="7">
                  <c:v>53.13167977005758</c:v>
                </c:pt>
                <c:pt idx="8">
                  <c:v>49.685221472847488</c:v>
                </c:pt>
                <c:pt idx="9">
                  <c:v>58.913605865221967</c:v>
                </c:pt>
              </c:numCache>
              <c:extLst/>
            </c:numRef>
          </c:val>
          <c:extLst>
            <c:ext xmlns:c16="http://schemas.microsoft.com/office/drawing/2014/chart" uri="{C3380CC4-5D6E-409C-BE32-E72D297353CC}">
              <c16:uniqueId val="{00000000-5E98-4E38-AB48-E7D99CDF41D3}"/>
            </c:ext>
          </c:extLst>
        </c:ser>
        <c:ser>
          <c:idx val="6"/>
          <c:order val="6"/>
          <c:tx>
            <c:strRef>
              <c:f>Sheet1!$H$1</c:f>
              <c:strCache>
                <c:ptCount val="1"/>
                <c:pt idx="0">
                  <c:v>Q4 2025</c:v>
                </c:pt>
              </c:strCache>
            </c:strRef>
          </c:tx>
          <c:spPr>
            <a:solidFill>
              <a:schemeClr val="accent1">
                <a:tint val="48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Arbeidslediget i husstanden</c:v>
                </c:pt>
                <c:pt idx="1">
                  <c:v>Fall i boligprisene</c:v>
                </c:pt>
                <c:pt idx="2">
                  <c:v>Økte boligpriser</c:v>
                </c:pt>
                <c:pt idx="3">
                  <c:v>Verdifall på fond/aksjer</c:v>
                </c:pt>
                <c:pt idx="4">
                  <c:v>Økte drivstoffkostnader</c:v>
                </c:pt>
                <c:pt idx="5">
                  <c:v>Økte renter</c:v>
                </c:pt>
                <c:pt idx="6">
                  <c:v>Økte strømpriser</c:v>
                </c:pt>
                <c:pt idx="7">
                  <c:v>Økte priser som følge av toll- og handelskrig</c:v>
                </c:pt>
                <c:pt idx="8">
                  <c:v>Økte priser på andre varer og tjenester</c:v>
                </c:pt>
                <c:pt idx="9">
                  <c:v>Økte matvarepriser</c:v>
                </c:pt>
              </c:strCache>
              <c:extLst/>
            </c:strRef>
          </c:cat>
          <c:val>
            <c:numRef>
              <c:f>Sheet1!$H$2:$H$11</c:f>
              <c:numCache>
                <c:formatCode>0</c:formatCode>
                <c:ptCount val="10"/>
                <c:pt idx="0">
                  <c:v>17.29388215490583</c:v>
                </c:pt>
                <c:pt idx="1">
                  <c:v>17.894521496997665</c:v>
                </c:pt>
                <c:pt idx="2">
                  <c:v>22.441227892327404</c:v>
                </c:pt>
                <c:pt idx="3">
                  <c:v>23.437470443382953</c:v>
                </c:pt>
                <c:pt idx="4">
                  <c:v>31.211564030184906</c:v>
                </c:pt>
                <c:pt idx="5">
                  <c:v>31.596268076503275</c:v>
                </c:pt>
                <c:pt idx="6">
                  <c:v>37.352745138312294</c:v>
                </c:pt>
                <c:pt idx="7">
                  <c:v>42.677991672742372</c:v>
                </c:pt>
                <c:pt idx="8">
                  <c:v>50.04971582435487</c:v>
                </c:pt>
                <c:pt idx="9">
                  <c:v>59.452376215131295</c:v>
                </c:pt>
              </c:numCache>
              <c:extLst/>
            </c:numRef>
          </c:val>
          <c:extLst>
            <c:ext xmlns:c16="http://schemas.microsoft.com/office/drawing/2014/chart" uri="{C3380CC4-5D6E-409C-BE32-E72D297353CC}">
              <c16:uniqueId val="{00000000-6C20-4B73-BBB9-287D03A62C08}"/>
            </c:ext>
          </c:extLst>
        </c:ser>
        <c:dLbls>
          <c:showLegendKey val="0"/>
          <c:showVal val="0"/>
          <c:showCatName val="0"/>
          <c:showSerName val="0"/>
          <c:showPercent val="0"/>
          <c:showBubbleSize val="0"/>
        </c:dLbls>
        <c:gapWidth val="120"/>
        <c:overlap val="-20"/>
        <c:axId val="359544864"/>
        <c:axId val="35954650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Q4 2022</c:v>
                      </c:pt>
                    </c:strCache>
                  </c:strRef>
                </c:tx>
                <c:spPr>
                  <a:solidFill>
                    <a:schemeClr val="accent1">
                      <a:shade val="47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10"/>
                      <c:pt idx="0">
                        <c:v>Arbeidslediget i husstanden</c:v>
                      </c:pt>
                      <c:pt idx="1">
                        <c:v>Fall i boligprisene</c:v>
                      </c:pt>
                      <c:pt idx="2">
                        <c:v>Økte boligpriser</c:v>
                      </c:pt>
                      <c:pt idx="3">
                        <c:v>Verdifall på fond/aksjer</c:v>
                      </c:pt>
                      <c:pt idx="4">
                        <c:v>Økte drivstoffkostnader</c:v>
                      </c:pt>
                      <c:pt idx="5">
                        <c:v>Økte renter</c:v>
                      </c:pt>
                      <c:pt idx="6">
                        <c:v>Økte strømpriser</c:v>
                      </c:pt>
                      <c:pt idx="7">
                        <c:v>Økte priser som følge av toll- og handelskrig</c:v>
                      </c:pt>
                      <c:pt idx="8">
                        <c:v>Økte priser på andre varer og tjenester</c:v>
                      </c:pt>
                      <c:pt idx="9">
                        <c:v>Økte matvarepriser</c:v>
                      </c:pt>
                    </c:strCache>
                  </c:strRef>
                </c:cat>
                <c:val>
                  <c:numRef>
                    <c:extLst>
                      <c:ext uri="{02D57815-91ED-43cb-92C2-25804820EDAC}">
                        <c15:formulaRef>
                          <c15:sqref>Sheet1!$B$2:$B$11</c15:sqref>
                        </c15:formulaRef>
                      </c:ext>
                    </c:extLst>
                    <c:numCache>
                      <c:formatCode>General</c:formatCode>
                      <c:ptCount val="10"/>
                      <c:pt idx="0">
                        <c:v>14</c:v>
                      </c:pt>
                      <c:pt idx="1">
                        <c:v>21</c:v>
                      </c:pt>
                      <c:pt idx="2">
                        <c:v>0</c:v>
                      </c:pt>
                      <c:pt idx="3">
                        <c:v>24</c:v>
                      </c:pt>
                      <c:pt idx="4">
                        <c:v>39</c:v>
                      </c:pt>
                      <c:pt idx="5">
                        <c:v>35</c:v>
                      </c:pt>
                      <c:pt idx="6">
                        <c:v>54</c:v>
                      </c:pt>
                      <c:pt idx="8">
                        <c:v>53</c:v>
                      </c:pt>
                      <c:pt idx="9">
                        <c:v>61</c:v>
                      </c:pt>
                    </c:numCache>
                  </c:numRef>
                </c:val>
                <c:extLst>
                  <c:ext xmlns:c16="http://schemas.microsoft.com/office/drawing/2014/chart" uri="{C3380CC4-5D6E-409C-BE32-E72D297353CC}">
                    <c16:uniqueId val="{00000000-6B2E-45F6-A85E-F50E07CBEBF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Q2 2023</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10"/>
                      <c:pt idx="0">
                        <c:v>Arbeidslediget i husstanden</c:v>
                      </c:pt>
                      <c:pt idx="1">
                        <c:v>Fall i boligprisene</c:v>
                      </c:pt>
                      <c:pt idx="2">
                        <c:v>Økte boligpriser</c:v>
                      </c:pt>
                      <c:pt idx="3">
                        <c:v>Verdifall på fond/aksjer</c:v>
                      </c:pt>
                      <c:pt idx="4">
                        <c:v>Økte drivstoffkostnader</c:v>
                      </c:pt>
                      <c:pt idx="5">
                        <c:v>Økte renter</c:v>
                      </c:pt>
                      <c:pt idx="6">
                        <c:v>Økte strømpriser</c:v>
                      </c:pt>
                      <c:pt idx="7">
                        <c:v>Økte priser som følge av toll- og handelskrig</c:v>
                      </c:pt>
                      <c:pt idx="8">
                        <c:v>Økte priser på andre varer og tjenester</c:v>
                      </c:pt>
                      <c:pt idx="9">
                        <c:v>Økte matvarepriser</c:v>
                      </c:pt>
                    </c:strCache>
                  </c:str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10"/>
                      <c:pt idx="0">
                        <c:v>14</c:v>
                      </c:pt>
                      <c:pt idx="1">
                        <c:v>21</c:v>
                      </c:pt>
                      <c:pt idx="2">
                        <c:v>0</c:v>
                      </c:pt>
                      <c:pt idx="3">
                        <c:v>21</c:v>
                      </c:pt>
                      <c:pt idx="4">
                        <c:v>38</c:v>
                      </c:pt>
                      <c:pt idx="5">
                        <c:v>42</c:v>
                      </c:pt>
                      <c:pt idx="6">
                        <c:v>55</c:v>
                      </c:pt>
                      <c:pt idx="8">
                        <c:v>53</c:v>
                      </c:pt>
                      <c:pt idx="9">
                        <c:v>63</c:v>
                      </c:pt>
                    </c:numCache>
                  </c:numRef>
                </c:val>
                <c:extLst xmlns:c15="http://schemas.microsoft.com/office/drawing/2012/chart">
                  <c:ext xmlns:c16="http://schemas.microsoft.com/office/drawing/2014/chart" uri="{C3380CC4-5D6E-409C-BE32-E72D297353CC}">
                    <c16:uniqueId val="{00000001-6B2E-45F6-A85E-F50E07CBEBF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Q4 2023</c:v>
                      </c:pt>
                    </c:strCache>
                  </c:strRef>
                </c:tx>
                <c:spPr>
                  <a:solidFill>
                    <a:schemeClr val="accent1">
                      <a:shade val="8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10"/>
                      <c:pt idx="0">
                        <c:v>Arbeidslediget i husstanden</c:v>
                      </c:pt>
                      <c:pt idx="1">
                        <c:v>Fall i boligprisene</c:v>
                      </c:pt>
                      <c:pt idx="2">
                        <c:v>Økte boligpriser</c:v>
                      </c:pt>
                      <c:pt idx="3">
                        <c:v>Verdifall på fond/aksjer</c:v>
                      </c:pt>
                      <c:pt idx="4">
                        <c:v>Økte drivstoffkostnader</c:v>
                      </c:pt>
                      <c:pt idx="5">
                        <c:v>Økte renter</c:v>
                      </c:pt>
                      <c:pt idx="6">
                        <c:v>Økte strømpriser</c:v>
                      </c:pt>
                      <c:pt idx="7">
                        <c:v>Økte priser som følge av toll- og handelskrig</c:v>
                      </c:pt>
                      <c:pt idx="8">
                        <c:v>Økte priser på andre varer og tjenester</c:v>
                      </c:pt>
                      <c:pt idx="9">
                        <c:v>Økte matvarepriser</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10"/>
                      <c:pt idx="0">
                        <c:v>16</c:v>
                      </c:pt>
                      <c:pt idx="1">
                        <c:v>20</c:v>
                      </c:pt>
                      <c:pt idx="2">
                        <c:v>0</c:v>
                      </c:pt>
                      <c:pt idx="3">
                        <c:v>22</c:v>
                      </c:pt>
                      <c:pt idx="4">
                        <c:v>35</c:v>
                      </c:pt>
                      <c:pt idx="5">
                        <c:v>43</c:v>
                      </c:pt>
                      <c:pt idx="6">
                        <c:v>51</c:v>
                      </c:pt>
                      <c:pt idx="8">
                        <c:v>52</c:v>
                      </c:pt>
                      <c:pt idx="9">
                        <c:v>61</c:v>
                      </c:pt>
                    </c:numCache>
                  </c:numRef>
                </c:val>
                <c:extLst xmlns:c15="http://schemas.microsoft.com/office/drawing/2012/chart">
                  <c:ext xmlns:c16="http://schemas.microsoft.com/office/drawing/2014/chart" uri="{C3380CC4-5D6E-409C-BE32-E72D297353CC}">
                    <c16:uniqueId val="{00000000-A5CC-4EC1-A322-6E66366575F3}"/>
                  </c:ext>
                </c:extLst>
              </c15:ser>
            </c15:filteredBarSeries>
          </c:ext>
        </c:extLst>
      </c:barChart>
      <c:catAx>
        <c:axId val="359544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scaling>
        <c:delete val="1"/>
        <c:axPos val="b"/>
        <c:numFmt formatCode="General" sourceLinked="1"/>
        <c:majorTickMark val="none"/>
        <c:minorTickMark val="none"/>
        <c:tickLblPos val="nextTo"/>
        <c:crossAx val="3595448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226527296675887E-2"/>
          <c:y val="1.136372445230892E-2"/>
          <c:w val="0.97473442663154208"/>
          <c:h val="0.78991754386001667"/>
        </c:manualLayout>
      </c:layout>
      <c:barChart>
        <c:barDir val="col"/>
        <c:grouping val="clustered"/>
        <c:varyColors val="0"/>
        <c:ser>
          <c:idx val="0"/>
          <c:order val="0"/>
          <c:tx>
            <c:strRef>
              <c:f>Sheet1!$B$1</c:f>
              <c:strCache>
                <c:ptCount val="1"/>
                <c:pt idx="0">
                  <c:v>2019</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0"/>
              <a:lstStyle/>
              <a:p>
                <a:pPr algn="ctr">
                  <a:defRPr lang="en-US" sz="800" b="0" i="0" u="none" strike="noStrike" kern="1200" baseline="0">
                    <a:solidFill>
                      <a:schemeClr val="tx1">
                        <a:lumMod val="65000"/>
                        <a:lumOff val="3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f>Sheet1!$B$2:$B$12</c:f>
              <c:numCache>
                <c:formatCode>General</c:formatCode>
                <c:ptCount val="11"/>
                <c:pt idx="0">
                  <c:v>18</c:v>
                </c:pt>
                <c:pt idx="1">
                  <c:v>3</c:v>
                </c:pt>
                <c:pt idx="2">
                  <c:v>7</c:v>
                </c:pt>
                <c:pt idx="3">
                  <c:v>30</c:v>
                </c:pt>
                <c:pt idx="4">
                  <c:v>8</c:v>
                </c:pt>
                <c:pt idx="5">
                  <c:v>14</c:v>
                </c:pt>
                <c:pt idx="8">
                  <c:v>4</c:v>
                </c:pt>
                <c:pt idx="9">
                  <c:v>2</c:v>
                </c:pt>
                <c:pt idx="10">
                  <c:v>41</c:v>
                </c:pt>
              </c:numCache>
            </c:numRef>
          </c:val>
          <c:extLst>
            <c:ext xmlns:c16="http://schemas.microsoft.com/office/drawing/2014/chart" uri="{C3380CC4-5D6E-409C-BE32-E72D297353CC}">
              <c16:uniqueId val="{00000000-BDE1-4077-9322-BD29F8DAB08E}"/>
            </c:ext>
          </c:extLst>
        </c:ser>
        <c:ser>
          <c:idx val="6"/>
          <c:order val="6"/>
          <c:tx>
            <c:strRef>
              <c:f>Sheet1!$H$1</c:f>
              <c:strCache>
                <c:ptCount val="1"/>
                <c:pt idx="0">
                  <c:v>Q2 2023</c:v>
                </c:pt>
              </c:strCache>
            </c:strRef>
          </c:tx>
          <c:spPr>
            <a:solidFill>
              <a:srgbClr val="B2D3E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f>Sheet1!$H$2:$H$12</c:f>
              <c:numCache>
                <c:formatCode>General</c:formatCode>
                <c:ptCount val="11"/>
                <c:pt idx="0">
                  <c:v>14</c:v>
                </c:pt>
                <c:pt idx="1">
                  <c:v>2</c:v>
                </c:pt>
                <c:pt idx="2">
                  <c:v>4</c:v>
                </c:pt>
                <c:pt idx="3">
                  <c:v>20</c:v>
                </c:pt>
                <c:pt idx="4">
                  <c:v>4</c:v>
                </c:pt>
                <c:pt idx="5">
                  <c:v>9</c:v>
                </c:pt>
                <c:pt idx="8">
                  <c:v>2</c:v>
                </c:pt>
                <c:pt idx="9">
                  <c:v>6</c:v>
                </c:pt>
                <c:pt idx="10">
                  <c:v>52</c:v>
                </c:pt>
              </c:numCache>
            </c:numRef>
          </c:val>
          <c:extLst>
            <c:ext xmlns:c16="http://schemas.microsoft.com/office/drawing/2014/chart" uri="{C3380CC4-5D6E-409C-BE32-E72D297353CC}">
              <c16:uniqueId val="{00000000-BCED-4EAC-89C9-BCB1819B0AC7}"/>
            </c:ext>
          </c:extLst>
        </c:ser>
        <c:ser>
          <c:idx val="7"/>
          <c:order val="7"/>
          <c:tx>
            <c:strRef>
              <c:f>Sheet1!$I$1</c:f>
              <c:strCache>
                <c:ptCount val="1"/>
                <c:pt idx="0">
                  <c:v>Q4 2023</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f>Sheet1!$I$2:$I$12</c:f>
              <c:numCache>
                <c:formatCode>General</c:formatCode>
                <c:ptCount val="11"/>
                <c:pt idx="0">
                  <c:v>13</c:v>
                </c:pt>
                <c:pt idx="1">
                  <c:v>2</c:v>
                </c:pt>
                <c:pt idx="2">
                  <c:v>3</c:v>
                </c:pt>
                <c:pt idx="3">
                  <c:v>14</c:v>
                </c:pt>
                <c:pt idx="4">
                  <c:v>4</c:v>
                </c:pt>
                <c:pt idx="5">
                  <c:v>11</c:v>
                </c:pt>
                <c:pt idx="8">
                  <c:v>1</c:v>
                </c:pt>
                <c:pt idx="9">
                  <c:v>20</c:v>
                </c:pt>
                <c:pt idx="10">
                  <c:v>57</c:v>
                </c:pt>
              </c:numCache>
            </c:numRef>
          </c:val>
          <c:extLst>
            <c:ext xmlns:c16="http://schemas.microsoft.com/office/drawing/2014/chart" uri="{C3380CC4-5D6E-409C-BE32-E72D297353CC}">
              <c16:uniqueId val="{00000000-A31A-4365-90A0-92C48CC15F3C}"/>
            </c:ext>
          </c:extLst>
        </c:ser>
        <c:ser>
          <c:idx val="8"/>
          <c:order val="8"/>
          <c:tx>
            <c:strRef>
              <c:f>Sheet1!$J$1</c:f>
              <c:strCache>
                <c:ptCount val="1"/>
                <c:pt idx="0">
                  <c:v>Q2 2024</c:v>
                </c:pt>
              </c:strCache>
            </c:strRef>
          </c:tx>
          <c:spPr>
            <a:solidFill>
              <a:srgbClr val="34749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f>Sheet1!$J$2:$J$12</c:f>
              <c:numCache>
                <c:formatCode>General</c:formatCode>
                <c:ptCount val="11"/>
                <c:pt idx="0">
                  <c:v>14</c:v>
                </c:pt>
                <c:pt idx="1">
                  <c:v>2</c:v>
                </c:pt>
                <c:pt idx="2">
                  <c:v>3</c:v>
                </c:pt>
                <c:pt idx="3">
                  <c:v>19</c:v>
                </c:pt>
                <c:pt idx="4">
                  <c:v>4</c:v>
                </c:pt>
                <c:pt idx="5">
                  <c:v>9</c:v>
                </c:pt>
                <c:pt idx="8">
                  <c:v>1</c:v>
                </c:pt>
                <c:pt idx="9">
                  <c:v>25</c:v>
                </c:pt>
                <c:pt idx="10">
                  <c:v>54</c:v>
                </c:pt>
              </c:numCache>
            </c:numRef>
          </c:val>
          <c:extLst>
            <c:ext xmlns:c16="http://schemas.microsoft.com/office/drawing/2014/chart" uri="{C3380CC4-5D6E-409C-BE32-E72D297353CC}">
              <c16:uniqueId val="{00000000-EDB2-43F4-BF60-B890618F20AD}"/>
            </c:ext>
          </c:extLst>
        </c:ser>
        <c:ser>
          <c:idx val="9"/>
          <c:order val="9"/>
          <c:tx>
            <c:strRef>
              <c:f>Sheet1!$K$1</c:f>
              <c:strCache>
                <c:ptCount val="1"/>
                <c:pt idx="0">
                  <c:v>Q4 2024</c:v>
                </c:pt>
              </c:strCache>
            </c:strRef>
          </c:tx>
          <c:spPr>
            <a:solidFill>
              <a:srgbClr val="005A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f>Sheet1!$K$2:$K$12</c:f>
              <c:numCache>
                <c:formatCode>General</c:formatCode>
                <c:ptCount val="11"/>
                <c:pt idx="0">
                  <c:v>14</c:v>
                </c:pt>
                <c:pt idx="1">
                  <c:v>2</c:v>
                </c:pt>
                <c:pt idx="2">
                  <c:v>2</c:v>
                </c:pt>
                <c:pt idx="3">
                  <c:v>18</c:v>
                </c:pt>
                <c:pt idx="4">
                  <c:v>3</c:v>
                </c:pt>
                <c:pt idx="5">
                  <c:v>11</c:v>
                </c:pt>
                <c:pt idx="8">
                  <c:v>1</c:v>
                </c:pt>
                <c:pt idx="9">
                  <c:v>20</c:v>
                </c:pt>
                <c:pt idx="10">
                  <c:v>50</c:v>
                </c:pt>
              </c:numCache>
            </c:numRef>
          </c:val>
          <c:extLst>
            <c:ext xmlns:c16="http://schemas.microsoft.com/office/drawing/2014/chart" uri="{C3380CC4-5D6E-409C-BE32-E72D297353CC}">
              <c16:uniqueId val="{00000000-09CB-41DC-8FE2-F4537D3D1518}"/>
            </c:ext>
          </c:extLst>
        </c:ser>
        <c:ser>
          <c:idx val="10"/>
          <c:order val="10"/>
          <c:tx>
            <c:strRef>
              <c:f>Sheet1!$L$1</c:f>
              <c:strCache>
                <c:ptCount val="1"/>
                <c:pt idx="0">
                  <c:v>Q2 2025</c:v>
                </c:pt>
              </c:strCache>
            </c:strRef>
          </c:tx>
          <c:spPr>
            <a:solidFill>
              <a:srgbClr val="0020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f>Sheet1!$L$2:$L$12</c:f>
              <c:numCache>
                <c:formatCode>0</c:formatCode>
                <c:ptCount val="11"/>
                <c:pt idx="0">
                  <c:v>14.96244097462181</c:v>
                </c:pt>
                <c:pt idx="1">
                  <c:v>1.8832567230790627</c:v>
                </c:pt>
                <c:pt idx="2">
                  <c:v>4.7914494911216874</c:v>
                </c:pt>
                <c:pt idx="3">
                  <c:v>22.161651589366127</c:v>
                </c:pt>
                <c:pt idx="4">
                  <c:v>7.5494476409771307</c:v>
                </c:pt>
                <c:pt idx="5">
                  <c:v>13.766917143457304</c:v>
                </c:pt>
                <c:pt idx="6">
                  <c:v>11.226519742597054</c:v>
                </c:pt>
                <c:pt idx="7">
                  <c:v>2.5403974008602503</c:v>
                </c:pt>
                <c:pt idx="8">
                  <c:v>1.0791982859658646</c:v>
                </c:pt>
                <c:pt idx="9">
                  <c:v>5.5871590379308538</c:v>
                </c:pt>
                <c:pt idx="10">
                  <c:v>44.89880244067718</c:v>
                </c:pt>
              </c:numCache>
            </c:numRef>
          </c:val>
          <c:extLst>
            <c:ext xmlns:c16="http://schemas.microsoft.com/office/drawing/2014/chart" uri="{C3380CC4-5D6E-409C-BE32-E72D297353CC}">
              <c16:uniqueId val="{00000000-C395-40A1-9BF6-E572C43A0387}"/>
            </c:ext>
          </c:extLst>
        </c:ser>
        <c:ser>
          <c:idx val="11"/>
          <c:order val="11"/>
          <c:tx>
            <c:strRef>
              <c:f>Sheet1!$M$1</c:f>
              <c:strCache>
                <c:ptCount val="1"/>
                <c:pt idx="0">
                  <c:v>Q4 2025</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f>Sheet1!$M$2:$M$12</c:f>
              <c:numCache>
                <c:formatCode>0</c:formatCode>
                <c:ptCount val="11"/>
                <c:pt idx="0">
                  <c:v>14.667698874622076</c:v>
                </c:pt>
                <c:pt idx="1">
                  <c:v>1.9886732492992256</c:v>
                </c:pt>
                <c:pt idx="2">
                  <c:v>5.5808403529602879</c:v>
                </c:pt>
                <c:pt idx="3">
                  <c:v>17.286056387604784</c:v>
                </c:pt>
                <c:pt idx="4">
                  <c:v>5.5975506025153887</c:v>
                </c:pt>
                <c:pt idx="5">
                  <c:v>14.989600997460956</c:v>
                </c:pt>
                <c:pt idx="6">
                  <c:v>13.022580115743898</c:v>
                </c:pt>
                <c:pt idx="7">
                  <c:v>1.9670208817170582</c:v>
                </c:pt>
                <c:pt idx="8">
                  <c:v>1.3125133071649415</c:v>
                </c:pt>
                <c:pt idx="9">
                  <c:v>5.6144969720609677</c:v>
                </c:pt>
                <c:pt idx="10">
                  <c:v>47.918650235289419</c:v>
                </c:pt>
              </c:numCache>
            </c:numRef>
          </c:val>
          <c:extLst>
            <c:ext xmlns:c16="http://schemas.microsoft.com/office/drawing/2014/chart" uri="{C3380CC4-5D6E-409C-BE32-E72D297353CC}">
              <c16:uniqueId val="{00000000-1DF6-458E-BDAB-0C6AFFA43829}"/>
            </c:ext>
          </c:extLst>
        </c:ser>
        <c:dLbls>
          <c:dLblPos val="outEnd"/>
          <c:showLegendKey val="0"/>
          <c:showVal val="1"/>
          <c:showCatName val="0"/>
          <c:showSerName val="0"/>
          <c:showPercent val="0"/>
          <c:showBubbleSize val="0"/>
        </c:dLbls>
        <c:gapWidth val="100"/>
        <c:overlap val="-24"/>
        <c:axId val="1056279536"/>
        <c:axId val="105628740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Q2 2020</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0"/>
                    <a:lstStyle/>
                    <a:p>
                      <a:pPr algn="ctr">
                        <a:defRPr lang="en-US" sz="900" b="0" i="0" u="none" strike="noStrike" kern="1200" baseline="0">
                          <a:solidFill>
                            <a:schemeClr val="tx2"/>
                          </a:solidFill>
                          <a:latin typeface="+mn-lt"/>
                          <a:ea typeface="+mn-ea"/>
                          <a:cs typeface="+mn-cs"/>
                        </a:defRPr>
                      </a:pPr>
                      <a:endParaRPr lang="nb-NO"/>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2">
                                <a:lumMod val="35000"/>
                                <a:lumOff val="65000"/>
                              </a:schemeClr>
                            </a:solidFill>
                          </a:ln>
                          <a:effectLst/>
                        </c:spPr>
                      </c15:leaderLines>
                    </c:ext>
                  </c:extLst>
                </c:dLbls>
                <c:cat>
                  <c:strRef>
                    <c:extLst>
                      <c:ext uri="{02D57815-91ED-43cb-92C2-25804820EDAC}">
                        <c15:formulaRef>
                          <c15:sqref>Sheet1!$A$2:$A$12</c15:sqref>
                        </c15:formulaRef>
                      </c:ext>
                    </c:extLst>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extLst>
                      <c:ext uri="{02D57815-91ED-43cb-92C2-25804820EDAC}">
                        <c15:formulaRef>
                          <c15:sqref>Sheet1!$C$2:$C$12</c15:sqref>
                        </c15:formulaRef>
                      </c:ext>
                    </c:extLst>
                    <c:numCache>
                      <c:formatCode>_ * #\ ##0_ ;_ * \-#\ ##0_ ;_ * "-"??_ ;_ @_ </c:formatCode>
                      <c:ptCount val="11"/>
                      <c:pt idx="0">
                        <c:v>18.112034253024998</c:v>
                      </c:pt>
                      <c:pt idx="1">
                        <c:v>2.9136201404566426</c:v>
                      </c:pt>
                      <c:pt idx="2">
                        <c:v>5.5643503007966171</c:v>
                      </c:pt>
                      <c:pt idx="3">
                        <c:v>30.160038555221774</c:v>
                      </c:pt>
                      <c:pt idx="4">
                        <c:v>8.1289291661289127</c:v>
                      </c:pt>
                      <c:pt idx="5">
                        <c:v>9.9031350904382336</c:v>
                      </c:pt>
                      <c:pt idx="8">
                        <c:v>3.7498110620056777</c:v>
                      </c:pt>
                      <c:pt idx="9">
                        <c:v>1.3046953982860241</c:v>
                      </c:pt>
                      <c:pt idx="10">
                        <c:v>43.473048045444379</c:v>
                      </c:pt>
                    </c:numCache>
                  </c:numRef>
                </c:val>
                <c:extLst>
                  <c:ext xmlns:c16="http://schemas.microsoft.com/office/drawing/2014/chart" uri="{C3380CC4-5D6E-409C-BE32-E72D297353CC}">
                    <c16:uniqueId val="{00000001-BDE1-4077-9322-BD29F8DAB08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Q4 2020</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extLst xmlns:c15="http://schemas.microsoft.com/office/drawing/2012/chart">
                      <c:ext xmlns:c15="http://schemas.microsoft.com/office/drawing/2012/chart" uri="{02D57815-91ED-43cb-92C2-25804820EDAC}">
                        <c15:formulaRef>
                          <c15:sqref>Sheet1!$D$2:$D$12</c15:sqref>
                        </c15:formulaRef>
                      </c:ext>
                    </c:extLst>
                    <c:numCache>
                      <c:formatCode>General</c:formatCode>
                      <c:ptCount val="11"/>
                      <c:pt idx="0">
                        <c:v>15</c:v>
                      </c:pt>
                      <c:pt idx="1">
                        <c:v>4</c:v>
                      </c:pt>
                      <c:pt idx="2">
                        <c:v>9</c:v>
                      </c:pt>
                      <c:pt idx="3">
                        <c:v>32</c:v>
                      </c:pt>
                      <c:pt idx="4">
                        <c:v>8</c:v>
                      </c:pt>
                      <c:pt idx="5">
                        <c:v>16</c:v>
                      </c:pt>
                      <c:pt idx="8">
                        <c:v>5</c:v>
                      </c:pt>
                      <c:pt idx="9">
                        <c:v>0</c:v>
                      </c:pt>
                      <c:pt idx="10">
                        <c:v>41</c:v>
                      </c:pt>
                    </c:numCache>
                  </c:numRef>
                </c:val>
                <c:extLst xmlns:c15="http://schemas.microsoft.com/office/drawing/2012/chart">
                  <c:ext xmlns:c16="http://schemas.microsoft.com/office/drawing/2014/chart" uri="{C3380CC4-5D6E-409C-BE32-E72D297353CC}">
                    <c16:uniqueId val="{00000000-10EB-413F-A4AB-F80C845F95F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2021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2"/>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extLst xmlns:c15="http://schemas.microsoft.com/office/drawing/2012/chart">
                      <c:ext xmlns:c15="http://schemas.microsoft.com/office/drawing/2012/chart" uri="{02D57815-91ED-43cb-92C2-25804820EDAC}">
                        <c15:formulaRef>
                          <c15:sqref>Sheet1!$E$2:$E$12</c15:sqref>
                        </c15:formulaRef>
                      </c:ext>
                    </c:extLst>
                    <c:numCache>
                      <c:formatCode>General</c:formatCode>
                      <c:ptCount val="11"/>
                      <c:pt idx="0">
                        <c:v>18</c:v>
                      </c:pt>
                      <c:pt idx="1">
                        <c:v>4</c:v>
                      </c:pt>
                      <c:pt idx="2">
                        <c:v>7</c:v>
                      </c:pt>
                      <c:pt idx="3">
                        <c:v>31</c:v>
                      </c:pt>
                      <c:pt idx="4">
                        <c:v>8</c:v>
                      </c:pt>
                      <c:pt idx="5">
                        <c:v>18</c:v>
                      </c:pt>
                      <c:pt idx="8">
                        <c:v>5</c:v>
                      </c:pt>
                      <c:pt idx="9">
                        <c:v>1</c:v>
                      </c:pt>
                      <c:pt idx="10">
                        <c:v>41</c:v>
                      </c:pt>
                    </c:numCache>
                  </c:numRef>
                </c:val>
                <c:extLst xmlns:c15="http://schemas.microsoft.com/office/drawing/2012/chart">
                  <c:ext xmlns:c16="http://schemas.microsoft.com/office/drawing/2014/chart" uri="{C3380CC4-5D6E-409C-BE32-E72D297353CC}">
                    <c16:uniqueId val="{00000001-0636-4DA4-81BE-A85F829F1F3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Q2 2022</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General</c:formatCode>
                      <c:ptCount val="11"/>
                      <c:pt idx="0">
                        <c:v>16</c:v>
                      </c:pt>
                      <c:pt idx="1">
                        <c:v>2</c:v>
                      </c:pt>
                      <c:pt idx="2">
                        <c:v>3</c:v>
                      </c:pt>
                      <c:pt idx="3">
                        <c:v>20</c:v>
                      </c:pt>
                      <c:pt idx="4">
                        <c:v>4</c:v>
                      </c:pt>
                      <c:pt idx="5">
                        <c:v>14</c:v>
                      </c:pt>
                      <c:pt idx="8">
                        <c:v>2</c:v>
                      </c:pt>
                      <c:pt idx="9">
                        <c:v>5</c:v>
                      </c:pt>
                      <c:pt idx="10">
                        <c:v>51</c:v>
                      </c:pt>
                    </c:numCache>
                  </c:numRef>
                </c:val>
                <c:extLst xmlns:c15="http://schemas.microsoft.com/office/drawing/2012/chart">
                  <c:ext xmlns:c16="http://schemas.microsoft.com/office/drawing/2014/chart" uri="{C3380CC4-5D6E-409C-BE32-E72D297353CC}">
                    <c16:uniqueId val="{00000001-56BE-467D-9B76-92A008B4591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Q4 2022</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Flytte/bytte bolig</c:v>
                      </c:pt>
                      <c:pt idx="1">
                        <c:v>Kjøpe fritidsbolig</c:v>
                      </c:pt>
                      <c:pt idx="2">
                        <c:v>Kjøpe annen bolig</c:v>
                      </c:pt>
                      <c:pt idx="3">
                        <c:v>Pusse opp/rehabilitere bolig</c:v>
                      </c:pt>
                      <c:pt idx="4">
                        <c:v>Kjøpe bensin-/dieselbil</c:v>
                      </c:pt>
                      <c:pt idx="5">
                        <c:v>Kjøpe el-/hybridbil</c:v>
                      </c:pt>
                      <c:pt idx="6">
                        <c:v>Kjøpe elbil</c:v>
                      </c:pt>
                      <c:pt idx="7">
                        <c:v>Kjøpe hybridbil</c:v>
                      </c:pt>
                      <c:pt idx="8">
                        <c:v>Kjøpe båt/MC/caravan</c:v>
                      </c:pt>
                      <c:pt idx="9">
                        <c:v>Vet ikke</c:v>
                      </c:pt>
                      <c:pt idx="10">
                        <c:v>Ingen av disse</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General</c:formatCode>
                      <c:ptCount val="11"/>
                      <c:pt idx="0">
                        <c:v>13</c:v>
                      </c:pt>
                      <c:pt idx="1">
                        <c:v>3</c:v>
                      </c:pt>
                      <c:pt idx="2">
                        <c:v>4</c:v>
                      </c:pt>
                      <c:pt idx="3">
                        <c:v>17</c:v>
                      </c:pt>
                      <c:pt idx="4">
                        <c:v>3</c:v>
                      </c:pt>
                      <c:pt idx="5">
                        <c:v>12</c:v>
                      </c:pt>
                      <c:pt idx="8">
                        <c:v>1</c:v>
                      </c:pt>
                      <c:pt idx="9">
                        <c:v>5</c:v>
                      </c:pt>
                      <c:pt idx="10">
                        <c:v>55</c:v>
                      </c:pt>
                    </c:numCache>
                  </c:numRef>
                </c:val>
                <c:extLst xmlns:c15="http://schemas.microsoft.com/office/drawing/2012/chart">
                  <c:ext xmlns:c16="http://schemas.microsoft.com/office/drawing/2014/chart" uri="{C3380CC4-5D6E-409C-BE32-E72D297353CC}">
                    <c16:uniqueId val="{00000001-133F-47A0-B54B-5747BEB7357B}"/>
                  </c:ext>
                </c:extLst>
              </c15:ser>
            </c15:filteredBarSeries>
          </c:ext>
        </c:extLst>
      </c:barChart>
      <c:catAx>
        <c:axId val="1056279536"/>
        <c:scaling>
          <c:orientation val="minMax"/>
        </c:scaling>
        <c:delete val="0"/>
        <c:axPos val="b"/>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scaling>
        <c:delete val="1"/>
        <c:axPos val="l"/>
        <c:numFmt formatCode="General" sourceLinked="1"/>
        <c:majorTickMark val="none"/>
        <c:minorTickMark val="none"/>
        <c:tickLblPos val="nextTo"/>
        <c:crossAx val="1056279536"/>
        <c:crosses val="autoZero"/>
        <c:crossBetween val="between"/>
        <c:majorUnit val="20"/>
      </c:valAx>
      <c:spPr>
        <a:noFill/>
        <a:ln>
          <a:noFill/>
        </a:ln>
        <a:effectLst/>
      </c:spPr>
    </c:plotArea>
    <c:legend>
      <c:legendPos val="t"/>
      <c:layout>
        <c:manualLayout>
          <c:xMode val="edge"/>
          <c:yMode val="edge"/>
          <c:x val="0.25612852924521767"/>
          <c:y val="0.93126392312892947"/>
          <c:w val="0.53368034763403371"/>
          <c:h val="5.12750354435487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nb-N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Sheet1!$A$2</c:f>
              <c:strCache>
                <c:ptCount val="1"/>
                <c:pt idx="0">
                  <c:v>Romslig</c:v>
                </c:pt>
              </c:strCache>
            </c:strRef>
          </c:tx>
          <c:spPr>
            <a:solidFill>
              <a:srgbClr val="BAE0FF"/>
            </a:solidFill>
            <a:ln>
              <a:noFill/>
            </a:ln>
            <a:effectLst/>
          </c:spPr>
          <c:invertIfNegative val="0"/>
          <c:dLbls>
            <c:spPr>
              <a:noFill/>
              <a:ln>
                <a:noFill/>
              </a:ln>
              <a:effectLst/>
            </c:spPr>
            <c:txPr>
              <a:bodyPr rot="0" spcFirstLastPara="1" vertOverflow="ellipsis" vert="horz" wrap="square" anchor="ctr" anchorCtr="0"/>
              <a:lstStyle/>
              <a:p>
                <a:pPr algn="ctr">
                  <a:defRPr lang="en-US" sz="11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Sheet1!$B$1:$K$1</c:f>
              <c:strCache>
                <c:ptCount val="8"/>
                <c:pt idx="0">
                  <c:v>Q4 2025</c:v>
                </c:pt>
                <c:pt idx="1">
                  <c:v>Q2 2025</c:v>
                </c:pt>
                <c:pt idx="2">
                  <c:v>Q4 2024</c:v>
                </c:pt>
                <c:pt idx="3">
                  <c:v>Q2 2024</c:v>
                </c:pt>
                <c:pt idx="4">
                  <c:v>Q4 2023</c:v>
                </c:pt>
                <c:pt idx="5">
                  <c:v>Q2 2023</c:v>
                </c:pt>
                <c:pt idx="6">
                  <c:v>Q4 2022</c:v>
                </c:pt>
                <c:pt idx="7">
                  <c:v>Q2 2022</c:v>
                </c:pt>
              </c:strCache>
              <c:extLst/>
            </c:strRef>
          </c:cat>
          <c:val>
            <c:numRef>
              <c:f>Sheet1!$B$2:$K$2</c:f>
              <c:numCache>
                <c:formatCode>0</c:formatCode>
                <c:ptCount val="8"/>
                <c:pt idx="0">
                  <c:v>22.227626327956841</c:v>
                </c:pt>
                <c:pt idx="1">
                  <c:v>24.377081445907734</c:v>
                </c:pt>
                <c:pt idx="2" formatCode="General">
                  <c:v>23</c:v>
                </c:pt>
                <c:pt idx="3" formatCode="General">
                  <c:v>22</c:v>
                </c:pt>
                <c:pt idx="4" formatCode="General">
                  <c:v>18</c:v>
                </c:pt>
                <c:pt idx="5" formatCode="General">
                  <c:v>18</c:v>
                </c:pt>
                <c:pt idx="6" formatCode="General">
                  <c:v>18</c:v>
                </c:pt>
                <c:pt idx="7" formatCode="General">
                  <c:v>22</c:v>
                </c:pt>
              </c:numCache>
              <c:extLst/>
            </c:numRef>
          </c:val>
          <c:extLst>
            <c:ext xmlns:c16="http://schemas.microsoft.com/office/drawing/2014/chart" uri="{C3380CC4-5D6E-409C-BE32-E72D297353CC}">
              <c16:uniqueId val="{00000001-BDE1-4077-9322-BD29F8DAB08E}"/>
            </c:ext>
          </c:extLst>
        </c:ser>
        <c:ser>
          <c:idx val="0"/>
          <c:order val="1"/>
          <c:tx>
            <c:strRef>
              <c:f>Sheet1!$A$3</c:f>
              <c:strCache>
                <c:ptCount val="1"/>
                <c:pt idx="0">
                  <c:v>Balansert</c:v>
                </c:pt>
              </c:strCache>
            </c:strRef>
          </c:tx>
          <c:spPr>
            <a:solidFill>
              <a:srgbClr val="7EB5D2"/>
            </a:solidFill>
            <a:ln>
              <a:noFill/>
            </a:ln>
            <a:effectLst/>
          </c:spPr>
          <c:invertIfNegative val="0"/>
          <c:dLbls>
            <c:spPr>
              <a:noFill/>
              <a:ln>
                <a:noFill/>
              </a:ln>
              <a:effectLst/>
            </c:spPr>
            <c:txPr>
              <a:bodyPr rot="0" spcFirstLastPara="1" vertOverflow="ellipsis" vert="horz" wrap="square" anchor="ctr" anchorCtr="0"/>
              <a:lstStyle/>
              <a:p>
                <a:pPr algn="ctr">
                  <a:defRPr lang="en-US" sz="11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Sheet1!$B$1:$K$1</c:f>
              <c:strCache>
                <c:ptCount val="8"/>
                <c:pt idx="0">
                  <c:v>Q4 2025</c:v>
                </c:pt>
                <c:pt idx="1">
                  <c:v>Q2 2025</c:v>
                </c:pt>
                <c:pt idx="2">
                  <c:v>Q4 2024</c:v>
                </c:pt>
                <c:pt idx="3">
                  <c:v>Q2 2024</c:v>
                </c:pt>
                <c:pt idx="4">
                  <c:v>Q4 2023</c:v>
                </c:pt>
                <c:pt idx="5">
                  <c:v>Q2 2023</c:v>
                </c:pt>
                <c:pt idx="6">
                  <c:v>Q4 2022</c:v>
                </c:pt>
                <c:pt idx="7">
                  <c:v>Q2 2022</c:v>
                </c:pt>
              </c:strCache>
              <c:extLst/>
            </c:strRef>
          </c:cat>
          <c:val>
            <c:numRef>
              <c:f>Sheet1!$B$3:$K$3</c:f>
              <c:numCache>
                <c:formatCode>0</c:formatCode>
                <c:ptCount val="8"/>
                <c:pt idx="0">
                  <c:v>49.633010755744287</c:v>
                </c:pt>
                <c:pt idx="1">
                  <c:v>46.736879618511495</c:v>
                </c:pt>
                <c:pt idx="2" formatCode="General">
                  <c:v>48</c:v>
                </c:pt>
                <c:pt idx="3" formatCode="General">
                  <c:v>51</c:v>
                </c:pt>
                <c:pt idx="4" formatCode="General">
                  <c:v>54</c:v>
                </c:pt>
                <c:pt idx="5" formatCode="General">
                  <c:v>51</c:v>
                </c:pt>
                <c:pt idx="6" formatCode="General">
                  <c:v>58</c:v>
                </c:pt>
                <c:pt idx="7" formatCode="General">
                  <c:v>54</c:v>
                </c:pt>
              </c:numCache>
              <c:extLst/>
            </c:numRef>
          </c:val>
          <c:extLst>
            <c:ext xmlns:c16="http://schemas.microsoft.com/office/drawing/2014/chart" uri="{C3380CC4-5D6E-409C-BE32-E72D297353CC}">
              <c16:uniqueId val="{00000000-BDE1-4077-9322-BD29F8DAB08E}"/>
            </c:ext>
          </c:extLst>
        </c:ser>
        <c:ser>
          <c:idx val="2"/>
          <c:order val="2"/>
          <c:tx>
            <c:strRef>
              <c:f>Sheet1!$A$4</c:f>
              <c:strCache>
                <c:ptCount val="1"/>
                <c:pt idx="0">
                  <c:v>Trang</c:v>
                </c:pt>
              </c:strCache>
            </c:strRef>
          </c:tx>
          <c:spPr>
            <a:solidFill>
              <a:srgbClr val="005A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Sheet1!$B$1:$K$1</c:f>
              <c:strCache>
                <c:ptCount val="8"/>
                <c:pt idx="0">
                  <c:v>Q4 2025</c:v>
                </c:pt>
                <c:pt idx="1">
                  <c:v>Q2 2025</c:v>
                </c:pt>
                <c:pt idx="2">
                  <c:v>Q4 2024</c:v>
                </c:pt>
                <c:pt idx="3">
                  <c:v>Q2 2024</c:v>
                </c:pt>
                <c:pt idx="4">
                  <c:v>Q4 2023</c:v>
                </c:pt>
                <c:pt idx="5">
                  <c:v>Q2 2023</c:v>
                </c:pt>
                <c:pt idx="6">
                  <c:v>Q4 2022</c:v>
                </c:pt>
                <c:pt idx="7">
                  <c:v>Q2 2022</c:v>
                </c:pt>
              </c:strCache>
              <c:extLst/>
            </c:strRef>
          </c:cat>
          <c:val>
            <c:numRef>
              <c:f>Sheet1!$B$4:$K$4</c:f>
              <c:numCache>
                <c:formatCode>0</c:formatCode>
                <c:ptCount val="8"/>
                <c:pt idx="0">
                  <c:v>25.77251563958643</c:v>
                </c:pt>
                <c:pt idx="1">
                  <c:v>26.666089289234048</c:v>
                </c:pt>
                <c:pt idx="2" formatCode="General">
                  <c:v>25</c:v>
                </c:pt>
                <c:pt idx="3" formatCode="General">
                  <c:v>22</c:v>
                </c:pt>
                <c:pt idx="4" formatCode="General">
                  <c:v>24</c:v>
                </c:pt>
                <c:pt idx="5" formatCode="General">
                  <c:v>28</c:v>
                </c:pt>
                <c:pt idx="6" formatCode="General">
                  <c:v>23</c:v>
                </c:pt>
                <c:pt idx="7" formatCode="General">
                  <c:v>22</c:v>
                </c:pt>
              </c:numCache>
              <c:extLst/>
            </c:numRef>
          </c:val>
          <c:extLst>
            <c:ext xmlns:c16="http://schemas.microsoft.com/office/drawing/2014/chart" uri="{C3380CC4-5D6E-409C-BE32-E72D297353CC}">
              <c16:uniqueId val="{00000000-4836-4BDE-96A2-49ADC393EA40}"/>
            </c:ext>
          </c:extLst>
        </c:ser>
        <c:ser>
          <c:idx val="3"/>
          <c:order val="3"/>
          <c:tx>
            <c:strRef>
              <c:f>Sheet1!$A$5</c:f>
              <c:strCache>
                <c:ptCount val="1"/>
                <c:pt idx="0">
                  <c:v>Kritisk</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Sheet1!$B$1:$K$1</c:f>
              <c:strCache>
                <c:ptCount val="8"/>
                <c:pt idx="0">
                  <c:v>Q4 2025</c:v>
                </c:pt>
                <c:pt idx="1">
                  <c:v>Q2 2025</c:v>
                </c:pt>
                <c:pt idx="2">
                  <c:v>Q4 2024</c:v>
                </c:pt>
                <c:pt idx="3">
                  <c:v>Q2 2024</c:v>
                </c:pt>
                <c:pt idx="4">
                  <c:v>Q4 2023</c:v>
                </c:pt>
                <c:pt idx="5">
                  <c:v>Q2 2023</c:v>
                </c:pt>
                <c:pt idx="6">
                  <c:v>Q4 2022</c:v>
                </c:pt>
                <c:pt idx="7">
                  <c:v>Q2 2022</c:v>
                </c:pt>
              </c:strCache>
              <c:extLst/>
            </c:strRef>
          </c:cat>
          <c:val>
            <c:numRef>
              <c:f>Sheet1!$B$5:$K$5</c:f>
              <c:numCache>
                <c:formatCode>0</c:formatCode>
                <c:ptCount val="8"/>
                <c:pt idx="0">
                  <c:v>2.3668472767120678</c:v>
                </c:pt>
                <c:pt idx="1">
                  <c:v>2.2199496463465573</c:v>
                </c:pt>
                <c:pt idx="2" formatCode="General">
                  <c:v>3</c:v>
                </c:pt>
                <c:pt idx="3" formatCode="General">
                  <c:v>5</c:v>
                </c:pt>
                <c:pt idx="4" formatCode="General">
                  <c:v>4</c:v>
                </c:pt>
                <c:pt idx="5" formatCode="General">
                  <c:v>3</c:v>
                </c:pt>
                <c:pt idx="6" formatCode="General">
                  <c:v>2</c:v>
                </c:pt>
                <c:pt idx="7" formatCode="General">
                  <c:v>2</c:v>
                </c:pt>
              </c:numCache>
              <c:extLst/>
            </c:numRef>
          </c:val>
          <c:extLst>
            <c:ext xmlns:c16="http://schemas.microsoft.com/office/drawing/2014/chart" uri="{C3380CC4-5D6E-409C-BE32-E72D297353CC}">
              <c16:uniqueId val="{00000001-4836-4BDE-96A2-49ADC393EA40}"/>
            </c:ext>
          </c:extLst>
        </c:ser>
        <c:dLbls>
          <c:showLegendKey val="0"/>
          <c:showVal val="1"/>
          <c:showCatName val="0"/>
          <c:showSerName val="0"/>
          <c:showPercent val="0"/>
          <c:showBubbleSize val="0"/>
        </c:dLbls>
        <c:gapWidth val="81"/>
        <c:overlap val="100"/>
        <c:axId val="1056279536"/>
        <c:axId val="1056287408"/>
      </c:barChart>
      <c:catAx>
        <c:axId val="1056279536"/>
        <c:scaling>
          <c:orientation val="maxMin"/>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100"/>
        </c:scaling>
        <c:delete val="1"/>
        <c:axPos val="r"/>
        <c:numFmt formatCode="0" sourceLinked="1"/>
        <c:majorTickMark val="out"/>
        <c:minorTickMark val="none"/>
        <c:tickLblPos val="nextTo"/>
        <c:crossAx val="1056279536"/>
        <c:crosses val="autoZero"/>
        <c:crossBetween val="between"/>
        <c:majorUnit val="20"/>
      </c:valAx>
      <c:spPr>
        <a:noFill/>
        <a:ln>
          <a:noFill/>
        </a:ln>
        <a:effectLst/>
      </c:spPr>
    </c:plotArea>
    <c:legend>
      <c:legendPos val="r"/>
      <c:layout>
        <c:manualLayout>
          <c:xMode val="edge"/>
          <c:yMode val="edge"/>
          <c:x val="0.90140774447140959"/>
          <c:y val="0.27484691827408109"/>
          <c:w val="7.9476003977158718E-2"/>
          <c:h val="0.2380620830419977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nb-N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'Ark1'!$A$2</c:f>
              <c:strCache>
                <c:ptCount val="1"/>
                <c:pt idx="0">
                  <c:v>Sparer mer nå enn tidligere</c:v>
                </c:pt>
              </c:strCache>
            </c:strRef>
          </c:tx>
          <c:spPr>
            <a:solidFill>
              <a:srgbClr val="0020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'Ark1'!$B$1:$G$1</c:f>
              <c:strCache>
                <c:ptCount val="6"/>
                <c:pt idx="0">
                  <c:v>Totalt Q2 2023</c:v>
                </c:pt>
                <c:pt idx="1">
                  <c:v>Totalt Q4 2023</c:v>
                </c:pt>
                <c:pt idx="2">
                  <c:v>Totalt Q2 2024</c:v>
                </c:pt>
                <c:pt idx="3">
                  <c:v>Totalt Q4 2024</c:v>
                </c:pt>
                <c:pt idx="4">
                  <c:v>Totalt Q2 2025</c:v>
                </c:pt>
                <c:pt idx="5">
                  <c:v>Totalt Q4 2025</c:v>
                </c:pt>
              </c:strCache>
            </c:strRef>
          </c:cat>
          <c:val>
            <c:numRef>
              <c:f>'Ark1'!$B$2:$G$2</c:f>
              <c:numCache>
                <c:formatCode>0</c:formatCode>
                <c:ptCount val="6"/>
                <c:pt idx="0">
                  <c:v>11</c:v>
                </c:pt>
                <c:pt idx="1">
                  <c:v>11</c:v>
                </c:pt>
                <c:pt idx="2">
                  <c:v>13</c:v>
                </c:pt>
                <c:pt idx="3">
                  <c:v>15</c:v>
                </c:pt>
                <c:pt idx="4">
                  <c:v>15.007080197660141</c:v>
                </c:pt>
                <c:pt idx="5">
                  <c:v>14.153838431920962</c:v>
                </c:pt>
              </c:numCache>
            </c:numRef>
          </c:val>
          <c:extLst>
            <c:ext xmlns:c16="http://schemas.microsoft.com/office/drawing/2014/chart" uri="{C3380CC4-5D6E-409C-BE32-E72D297353CC}">
              <c16:uniqueId val="{00000000-1014-474D-8D20-A7428A5A8366}"/>
            </c:ext>
          </c:extLst>
        </c:ser>
        <c:ser>
          <c:idx val="1"/>
          <c:order val="1"/>
          <c:tx>
            <c:strRef>
              <c:f>'Ark1'!$A$3</c:f>
              <c:strCache>
                <c:ptCount val="1"/>
                <c:pt idx="0">
                  <c:v>Sparer like mye som tidligere</c:v>
                </c:pt>
              </c:strCache>
            </c:strRef>
          </c:tx>
          <c:spPr>
            <a:solidFill>
              <a:srgbClr val="005A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'Ark1'!$B$1:$G$1</c:f>
              <c:strCache>
                <c:ptCount val="6"/>
                <c:pt idx="0">
                  <c:v>Totalt Q2 2023</c:v>
                </c:pt>
                <c:pt idx="1">
                  <c:v>Totalt Q4 2023</c:v>
                </c:pt>
                <c:pt idx="2">
                  <c:v>Totalt Q2 2024</c:v>
                </c:pt>
                <c:pt idx="3">
                  <c:v>Totalt Q4 2024</c:v>
                </c:pt>
                <c:pt idx="4">
                  <c:v>Totalt Q2 2025</c:v>
                </c:pt>
                <c:pt idx="5">
                  <c:v>Totalt Q4 2025</c:v>
                </c:pt>
              </c:strCache>
            </c:strRef>
          </c:cat>
          <c:val>
            <c:numRef>
              <c:f>'Ark1'!$B$3:$G$3</c:f>
              <c:numCache>
                <c:formatCode>0</c:formatCode>
                <c:ptCount val="6"/>
                <c:pt idx="0">
                  <c:v>46</c:v>
                </c:pt>
                <c:pt idx="1">
                  <c:v>49</c:v>
                </c:pt>
                <c:pt idx="2">
                  <c:v>49</c:v>
                </c:pt>
                <c:pt idx="3">
                  <c:v>47</c:v>
                </c:pt>
                <c:pt idx="4">
                  <c:v>52.432576039685038</c:v>
                </c:pt>
                <c:pt idx="5">
                  <c:v>51.210417342295145</c:v>
                </c:pt>
              </c:numCache>
            </c:numRef>
          </c:val>
          <c:extLst>
            <c:ext xmlns:c16="http://schemas.microsoft.com/office/drawing/2014/chart" uri="{C3380CC4-5D6E-409C-BE32-E72D297353CC}">
              <c16:uniqueId val="{00000001-1014-474D-8D20-A7428A5A8366}"/>
            </c:ext>
          </c:extLst>
        </c:ser>
        <c:ser>
          <c:idx val="2"/>
          <c:order val="2"/>
          <c:tx>
            <c:strRef>
              <c:f>'Ark1'!$A$4</c:f>
              <c:strCache>
                <c:ptCount val="1"/>
                <c:pt idx="0">
                  <c:v>Sparer mindre enn tidligere</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'Ark1'!$B$1:$G$1</c:f>
              <c:strCache>
                <c:ptCount val="6"/>
                <c:pt idx="0">
                  <c:v>Totalt Q2 2023</c:v>
                </c:pt>
                <c:pt idx="1">
                  <c:v>Totalt Q4 2023</c:v>
                </c:pt>
                <c:pt idx="2">
                  <c:v>Totalt Q2 2024</c:v>
                </c:pt>
                <c:pt idx="3">
                  <c:v>Totalt Q4 2024</c:v>
                </c:pt>
                <c:pt idx="4">
                  <c:v>Totalt Q2 2025</c:v>
                </c:pt>
                <c:pt idx="5">
                  <c:v>Totalt Q4 2025</c:v>
                </c:pt>
              </c:strCache>
            </c:strRef>
          </c:cat>
          <c:val>
            <c:numRef>
              <c:f>'Ark1'!$B$4:$G$4</c:f>
              <c:numCache>
                <c:formatCode>0</c:formatCode>
                <c:ptCount val="6"/>
                <c:pt idx="0">
                  <c:v>41</c:v>
                </c:pt>
                <c:pt idx="1">
                  <c:v>38</c:v>
                </c:pt>
                <c:pt idx="2">
                  <c:v>36</c:v>
                </c:pt>
                <c:pt idx="3">
                  <c:v>35</c:v>
                </c:pt>
                <c:pt idx="4">
                  <c:v>31.078917694785908</c:v>
                </c:pt>
                <c:pt idx="5">
                  <c:v>33.054095075930256</c:v>
                </c:pt>
              </c:numCache>
            </c:numRef>
          </c:val>
          <c:extLst>
            <c:ext xmlns:c16="http://schemas.microsoft.com/office/drawing/2014/chart" uri="{C3380CC4-5D6E-409C-BE32-E72D297353CC}">
              <c16:uniqueId val="{00000002-1014-474D-8D20-A7428A5A8366}"/>
            </c:ext>
          </c:extLst>
        </c:ser>
        <c:ser>
          <c:idx val="3"/>
          <c:order val="3"/>
          <c:tx>
            <c:strRef>
              <c:f>'Ark1'!$A$5</c:f>
              <c:strCache>
                <c:ptCount val="1"/>
                <c:pt idx="0">
                  <c:v>Vet ikke</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'Ark1'!$B$1:$G$1</c:f>
              <c:strCache>
                <c:ptCount val="6"/>
                <c:pt idx="0">
                  <c:v>Totalt Q2 2023</c:v>
                </c:pt>
                <c:pt idx="1">
                  <c:v>Totalt Q4 2023</c:v>
                </c:pt>
                <c:pt idx="2">
                  <c:v>Totalt Q2 2024</c:v>
                </c:pt>
                <c:pt idx="3">
                  <c:v>Totalt Q4 2024</c:v>
                </c:pt>
                <c:pt idx="4">
                  <c:v>Totalt Q2 2025</c:v>
                </c:pt>
                <c:pt idx="5">
                  <c:v>Totalt Q4 2025</c:v>
                </c:pt>
              </c:strCache>
            </c:strRef>
          </c:cat>
          <c:val>
            <c:numRef>
              <c:f>'Ark1'!$B$5:$G$5</c:f>
              <c:numCache>
                <c:formatCode>General</c:formatCode>
                <c:ptCount val="6"/>
                <c:pt idx="0">
                  <c:v>2</c:v>
                </c:pt>
                <c:pt idx="1">
                  <c:v>2</c:v>
                </c:pt>
                <c:pt idx="2" formatCode="0">
                  <c:v>2</c:v>
                </c:pt>
                <c:pt idx="3" formatCode="0">
                  <c:v>3</c:v>
                </c:pt>
                <c:pt idx="4" formatCode="0">
                  <c:v>1.4814260678687667</c:v>
                </c:pt>
                <c:pt idx="5" formatCode="0">
                  <c:v>1.5816491498532457</c:v>
                </c:pt>
              </c:numCache>
            </c:numRef>
          </c:val>
          <c:extLst>
            <c:ext xmlns:c16="http://schemas.microsoft.com/office/drawing/2014/chart" uri="{C3380CC4-5D6E-409C-BE32-E72D297353CC}">
              <c16:uniqueId val="{00000003-1014-474D-8D20-A7428A5A8366}"/>
            </c:ext>
          </c:extLst>
        </c:ser>
        <c:dLbls>
          <c:showLegendKey val="0"/>
          <c:showVal val="0"/>
          <c:showCatName val="0"/>
          <c:showSerName val="0"/>
          <c:showPercent val="0"/>
          <c:showBubbleSize val="0"/>
        </c:dLbls>
        <c:gapWidth val="150"/>
        <c:overlap val="100"/>
        <c:axId val="680363392"/>
        <c:axId val="680370936"/>
      </c:barChart>
      <c:catAx>
        <c:axId val="680363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680370936"/>
        <c:crosses val="autoZero"/>
        <c:auto val="1"/>
        <c:lblAlgn val="ctr"/>
        <c:lblOffset val="100"/>
        <c:noMultiLvlLbl val="0"/>
      </c:catAx>
      <c:valAx>
        <c:axId val="680370936"/>
        <c:scaling>
          <c:orientation val="minMax"/>
          <c:max val="100"/>
        </c:scaling>
        <c:delete val="1"/>
        <c:axPos val="b"/>
        <c:numFmt formatCode="0" sourceLinked="1"/>
        <c:majorTickMark val="none"/>
        <c:minorTickMark val="none"/>
        <c:tickLblPos val="nextTo"/>
        <c:crossAx val="680363392"/>
        <c:crosses val="autoZero"/>
        <c:crossBetween val="between"/>
      </c:valAx>
      <c:spPr>
        <a:noFill/>
        <a:ln>
          <a:noFill/>
        </a:ln>
        <a:effectLst/>
      </c:spPr>
    </c:plotArea>
    <c:legend>
      <c:legendPos val="b"/>
      <c:layout>
        <c:manualLayout>
          <c:xMode val="edge"/>
          <c:yMode val="edge"/>
          <c:x val="0.13848976301265581"/>
          <c:y val="0.9225117314721667"/>
          <c:w val="0.84925815711767272"/>
          <c:h val="5.36223386773806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'Ark1'!$B$1</c:f>
              <c:strCache>
                <c:ptCount val="1"/>
                <c:pt idx="0">
                  <c:v>Svært stort problem</c:v>
                </c:pt>
              </c:strCache>
            </c:strRef>
          </c:tx>
          <c:spPr>
            <a:solidFill>
              <a:srgbClr val="A1171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'Ark1'!$A$2:$A$7</c:f>
              <c:strCache>
                <c:ptCount val="6"/>
                <c:pt idx="0">
                  <c:v>Totalt Q2 2023</c:v>
                </c:pt>
                <c:pt idx="1">
                  <c:v>Totalt Q4 2023</c:v>
                </c:pt>
                <c:pt idx="2">
                  <c:v>Totalt Q2 2024</c:v>
                </c:pt>
                <c:pt idx="3">
                  <c:v>Totalt Q4 2024</c:v>
                </c:pt>
                <c:pt idx="4">
                  <c:v>Totalt Q2 2025</c:v>
                </c:pt>
                <c:pt idx="5">
                  <c:v>Totalt Q4 2025</c:v>
                </c:pt>
              </c:strCache>
            </c:strRef>
          </c:cat>
          <c:val>
            <c:numRef>
              <c:f>'Ark1'!$B$2:$B$7</c:f>
              <c:numCache>
                <c:formatCode>0</c:formatCode>
                <c:ptCount val="6"/>
                <c:pt idx="0">
                  <c:v>7</c:v>
                </c:pt>
                <c:pt idx="1">
                  <c:v>6</c:v>
                </c:pt>
                <c:pt idx="2">
                  <c:v>5</c:v>
                </c:pt>
                <c:pt idx="3">
                  <c:v>7</c:v>
                </c:pt>
                <c:pt idx="4">
                  <c:v>5.150990819504794</c:v>
                </c:pt>
                <c:pt idx="5">
                  <c:v>5.7232015913024386</c:v>
                </c:pt>
              </c:numCache>
            </c:numRef>
          </c:val>
          <c:extLst>
            <c:ext xmlns:c16="http://schemas.microsoft.com/office/drawing/2014/chart" uri="{C3380CC4-5D6E-409C-BE32-E72D297353CC}">
              <c16:uniqueId val="{00000000-1014-474D-8D20-A7428A5A8366}"/>
            </c:ext>
          </c:extLst>
        </c:ser>
        <c:ser>
          <c:idx val="1"/>
          <c:order val="1"/>
          <c:tx>
            <c:strRef>
              <c:f>'Ark1'!$C$1</c:f>
              <c:strCache>
                <c:ptCount val="1"/>
                <c:pt idx="0">
                  <c:v>Ganske stort problem</c:v>
                </c:pt>
              </c:strCache>
            </c:strRef>
          </c:tx>
          <c:spPr>
            <a:solidFill>
              <a:srgbClr val="CF84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'Ark1'!$A$2:$A$7</c:f>
              <c:strCache>
                <c:ptCount val="6"/>
                <c:pt idx="0">
                  <c:v>Totalt Q2 2023</c:v>
                </c:pt>
                <c:pt idx="1">
                  <c:v>Totalt Q4 2023</c:v>
                </c:pt>
                <c:pt idx="2">
                  <c:v>Totalt Q2 2024</c:v>
                </c:pt>
                <c:pt idx="3">
                  <c:v>Totalt Q4 2024</c:v>
                </c:pt>
                <c:pt idx="4">
                  <c:v>Totalt Q2 2025</c:v>
                </c:pt>
                <c:pt idx="5">
                  <c:v>Totalt Q4 2025</c:v>
                </c:pt>
              </c:strCache>
            </c:strRef>
          </c:cat>
          <c:val>
            <c:numRef>
              <c:f>'Ark1'!$C$2:$C$7</c:f>
              <c:numCache>
                <c:formatCode>0</c:formatCode>
                <c:ptCount val="6"/>
                <c:pt idx="0">
                  <c:v>14</c:v>
                </c:pt>
                <c:pt idx="1">
                  <c:v>17</c:v>
                </c:pt>
                <c:pt idx="2">
                  <c:v>13</c:v>
                </c:pt>
                <c:pt idx="3">
                  <c:v>12</c:v>
                </c:pt>
                <c:pt idx="4">
                  <c:v>11.088740959943884</c:v>
                </c:pt>
                <c:pt idx="5">
                  <c:v>13.338137058798589</c:v>
                </c:pt>
              </c:numCache>
            </c:numRef>
          </c:val>
          <c:extLst>
            <c:ext xmlns:c16="http://schemas.microsoft.com/office/drawing/2014/chart" uri="{C3380CC4-5D6E-409C-BE32-E72D297353CC}">
              <c16:uniqueId val="{00000001-1014-474D-8D20-A7428A5A8366}"/>
            </c:ext>
          </c:extLst>
        </c:ser>
        <c:ser>
          <c:idx val="2"/>
          <c:order val="2"/>
          <c:tx>
            <c:strRef>
              <c:f>'Ark1'!$D$1</c:f>
              <c:strCache>
                <c:ptCount val="1"/>
                <c:pt idx="0">
                  <c:v>Verken/eller</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'Ark1'!$A$2:$A$7</c:f>
              <c:strCache>
                <c:ptCount val="6"/>
                <c:pt idx="0">
                  <c:v>Totalt Q2 2023</c:v>
                </c:pt>
                <c:pt idx="1">
                  <c:v>Totalt Q4 2023</c:v>
                </c:pt>
                <c:pt idx="2">
                  <c:v>Totalt Q2 2024</c:v>
                </c:pt>
                <c:pt idx="3">
                  <c:v>Totalt Q4 2024</c:v>
                </c:pt>
                <c:pt idx="4">
                  <c:v>Totalt Q2 2025</c:v>
                </c:pt>
                <c:pt idx="5">
                  <c:v>Totalt Q4 2025</c:v>
                </c:pt>
              </c:strCache>
            </c:strRef>
          </c:cat>
          <c:val>
            <c:numRef>
              <c:f>'Ark1'!$D$2:$D$7</c:f>
              <c:numCache>
                <c:formatCode>0</c:formatCode>
                <c:ptCount val="6"/>
                <c:pt idx="0">
                  <c:v>19</c:v>
                </c:pt>
                <c:pt idx="1">
                  <c:v>18</c:v>
                </c:pt>
                <c:pt idx="2">
                  <c:v>15</c:v>
                </c:pt>
                <c:pt idx="3">
                  <c:v>15</c:v>
                </c:pt>
                <c:pt idx="4">
                  <c:v>20.79668220610105</c:v>
                </c:pt>
                <c:pt idx="5">
                  <c:v>20.120384685604186</c:v>
                </c:pt>
              </c:numCache>
            </c:numRef>
          </c:val>
          <c:extLst>
            <c:ext xmlns:c16="http://schemas.microsoft.com/office/drawing/2014/chart" uri="{C3380CC4-5D6E-409C-BE32-E72D297353CC}">
              <c16:uniqueId val="{00000002-1014-474D-8D20-A7428A5A8366}"/>
            </c:ext>
          </c:extLst>
        </c:ser>
        <c:ser>
          <c:idx val="3"/>
          <c:order val="3"/>
          <c:tx>
            <c:strRef>
              <c:f>'Ark1'!$E$1</c:f>
              <c:strCache>
                <c:ptCount val="1"/>
                <c:pt idx="0">
                  <c:v>Ganske lite problem</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'Ark1'!$A$2:$A$7</c:f>
              <c:strCache>
                <c:ptCount val="6"/>
                <c:pt idx="0">
                  <c:v>Totalt Q2 2023</c:v>
                </c:pt>
                <c:pt idx="1">
                  <c:v>Totalt Q4 2023</c:v>
                </c:pt>
                <c:pt idx="2">
                  <c:v>Totalt Q2 2024</c:v>
                </c:pt>
                <c:pt idx="3">
                  <c:v>Totalt Q4 2024</c:v>
                </c:pt>
                <c:pt idx="4">
                  <c:v>Totalt Q2 2025</c:v>
                </c:pt>
                <c:pt idx="5">
                  <c:v>Totalt Q4 2025</c:v>
                </c:pt>
              </c:strCache>
            </c:strRef>
          </c:cat>
          <c:val>
            <c:numRef>
              <c:f>'Ark1'!$E$2:$E$7</c:f>
              <c:numCache>
                <c:formatCode>General</c:formatCode>
                <c:ptCount val="6"/>
                <c:pt idx="0">
                  <c:v>25</c:v>
                </c:pt>
                <c:pt idx="1">
                  <c:v>19</c:v>
                </c:pt>
                <c:pt idx="2" formatCode="0">
                  <c:v>20</c:v>
                </c:pt>
                <c:pt idx="3" formatCode="0">
                  <c:v>23</c:v>
                </c:pt>
                <c:pt idx="4" formatCode="0">
                  <c:v>21.316339983821543</c:v>
                </c:pt>
                <c:pt idx="5" formatCode="0">
                  <c:v>20.188155670616503</c:v>
                </c:pt>
              </c:numCache>
            </c:numRef>
          </c:val>
          <c:extLst>
            <c:ext xmlns:c16="http://schemas.microsoft.com/office/drawing/2014/chart" uri="{C3380CC4-5D6E-409C-BE32-E72D297353CC}">
              <c16:uniqueId val="{00000003-1014-474D-8D20-A7428A5A8366}"/>
            </c:ext>
          </c:extLst>
        </c:ser>
        <c:ser>
          <c:idx val="4"/>
          <c:order val="4"/>
          <c:tx>
            <c:strRef>
              <c:f>'Ark1'!$F$1</c:f>
              <c:strCache>
                <c:ptCount val="1"/>
                <c:pt idx="0">
                  <c:v>Ikke noe problem</c:v>
                </c:pt>
              </c:strCache>
            </c:strRef>
          </c:tx>
          <c:spPr>
            <a:solidFill>
              <a:srgbClr val="58882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'Ark1'!$A$2:$A$7</c:f>
              <c:strCache>
                <c:ptCount val="6"/>
                <c:pt idx="0">
                  <c:v>Totalt Q2 2023</c:v>
                </c:pt>
                <c:pt idx="1">
                  <c:v>Totalt Q4 2023</c:v>
                </c:pt>
                <c:pt idx="2">
                  <c:v>Totalt Q2 2024</c:v>
                </c:pt>
                <c:pt idx="3">
                  <c:v>Totalt Q4 2024</c:v>
                </c:pt>
                <c:pt idx="4">
                  <c:v>Totalt Q2 2025</c:v>
                </c:pt>
                <c:pt idx="5">
                  <c:v>Totalt Q4 2025</c:v>
                </c:pt>
              </c:strCache>
            </c:strRef>
          </c:cat>
          <c:val>
            <c:numRef>
              <c:f>'Ark1'!$F$2:$F$7</c:f>
              <c:numCache>
                <c:formatCode>0</c:formatCode>
                <c:ptCount val="6"/>
                <c:pt idx="0">
                  <c:v>35</c:v>
                </c:pt>
                <c:pt idx="1">
                  <c:v>39</c:v>
                </c:pt>
                <c:pt idx="2">
                  <c:v>46</c:v>
                </c:pt>
                <c:pt idx="3">
                  <c:v>42</c:v>
                </c:pt>
                <c:pt idx="4">
                  <c:v>41.244385855300493</c:v>
                </c:pt>
                <c:pt idx="5">
                  <c:v>40.115367956633285</c:v>
                </c:pt>
              </c:numCache>
            </c:numRef>
          </c:val>
          <c:extLst>
            <c:ext xmlns:c16="http://schemas.microsoft.com/office/drawing/2014/chart" uri="{C3380CC4-5D6E-409C-BE32-E72D297353CC}">
              <c16:uniqueId val="{00000000-ACAA-4E13-8038-71C512FE26ED}"/>
            </c:ext>
          </c:extLst>
        </c:ser>
        <c:dLbls>
          <c:showLegendKey val="0"/>
          <c:showVal val="0"/>
          <c:showCatName val="0"/>
          <c:showSerName val="0"/>
          <c:showPercent val="0"/>
          <c:showBubbleSize val="0"/>
        </c:dLbls>
        <c:gapWidth val="150"/>
        <c:overlap val="100"/>
        <c:axId val="680363392"/>
        <c:axId val="680370936"/>
      </c:barChart>
      <c:catAx>
        <c:axId val="680363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680370936"/>
        <c:crosses val="autoZero"/>
        <c:auto val="1"/>
        <c:lblAlgn val="ctr"/>
        <c:lblOffset val="100"/>
        <c:noMultiLvlLbl val="0"/>
      </c:catAx>
      <c:valAx>
        <c:axId val="680370936"/>
        <c:scaling>
          <c:orientation val="minMax"/>
          <c:max val="100"/>
        </c:scaling>
        <c:delete val="1"/>
        <c:axPos val="b"/>
        <c:numFmt formatCode="0" sourceLinked="1"/>
        <c:majorTickMark val="none"/>
        <c:minorTickMark val="none"/>
        <c:tickLblPos val="nextTo"/>
        <c:crossAx val="68036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939327877973718"/>
          <c:y val="2.8337455483115077E-2"/>
          <c:w val="0.5845337977798426"/>
          <c:h val="0.94527990691845687"/>
        </c:manualLayout>
      </c:layout>
      <c:barChart>
        <c:barDir val="bar"/>
        <c:grouping val="clustered"/>
        <c:varyColors val="0"/>
        <c:ser>
          <c:idx val="0"/>
          <c:order val="0"/>
          <c:tx>
            <c:strRef>
              <c:f>Sheet1!$B$1</c:f>
              <c:strCache>
                <c:ptCount val="1"/>
                <c:pt idx="0">
                  <c:v>Total</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Under 500kr</c:v>
                </c:pt>
                <c:pt idx="1">
                  <c:v>500 - 999 kr</c:v>
                </c:pt>
                <c:pt idx="2">
                  <c:v>1000 - 1999 kr</c:v>
                </c:pt>
                <c:pt idx="3">
                  <c:v>2000 - 2999 kr</c:v>
                </c:pt>
                <c:pt idx="4">
                  <c:v>3000 - 3999 kr</c:v>
                </c:pt>
                <c:pt idx="5">
                  <c:v>4000 - 4999 kr</c:v>
                </c:pt>
                <c:pt idx="6">
                  <c:v>5000 kr eller mer</c:v>
                </c:pt>
                <c:pt idx="7">
                  <c:v>Er allerede pensjonist</c:v>
                </c:pt>
                <c:pt idx="8">
                  <c:v>Sparer ikke til pensjon utover det arbeidsgiver sparer</c:v>
                </c:pt>
                <c:pt idx="9">
                  <c:v>Vet ikke</c:v>
                </c:pt>
              </c:strCache>
            </c:strRef>
          </c:cat>
          <c:val>
            <c:numRef>
              <c:f>Sheet1!$B$2:$B$11</c:f>
              <c:numCache>
                <c:formatCode>0</c:formatCode>
                <c:ptCount val="10"/>
                <c:pt idx="0">
                  <c:v>7.3653954139617186</c:v>
                </c:pt>
                <c:pt idx="1">
                  <c:v>7.1637289781491642</c:v>
                </c:pt>
                <c:pt idx="2">
                  <c:v>15.363319883005047</c:v>
                </c:pt>
                <c:pt idx="3">
                  <c:v>7.8224809864034697</c:v>
                </c:pt>
                <c:pt idx="4">
                  <c:v>4.629286337541731</c:v>
                </c:pt>
                <c:pt idx="5">
                  <c:v>2.2054339817699029</c:v>
                </c:pt>
                <c:pt idx="6">
                  <c:v>6.3800695419124684</c:v>
                </c:pt>
                <c:pt idx="7">
                  <c:v>8.7402648537518868</c:v>
                </c:pt>
                <c:pt idx="8">
                  <c:v>32.648388067866065</c:v>
                </c:pt>
                <c:pt idx="9">
                  <c:v>7.6816319556382702</c:v>
                </c:pt>
              </c:numCache>
            </c:numRef>
          </c:val>
          <c:extLst>
            <c:ext xmlns:c16="http://schemas.microsoft.com/office/drawing/2014/chart" uri="{C3380CC4-5D6E-409C-BE32-E72D297353CC}">
              <c16:uniqueId val="{00000000-618A-42AB-A854-8916B21C5940}"/>
            </c:ext>
          </c:extLst>
        </c:ser>
        <c:ser>
          <c:idx val="1"/>
          <c:order val="1"/>
          <c:tx>
            <c:strRef>
              <c:f>Sheet1!$C$1</c:f>
              <c:strCache>
                <c:ptCount val="1"/>
                <c:pt idx="0">
                  <c:v>Hovedstadsregionen</c:v>
                </c:pt>
              </c:strCache>
            </c:strRef>
          </c:tx>
          <c:spPr>
            <a:solidFill>
              <a:srgbClr val="35669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Under 500kr</c:v>
                </c:pt>
                <c:pt idx="1">
                  <c:v>500 - 999 kr</c:v>
                </c:pt>
                <c:pt idx="2">
                  <c:v>1000 - 1999 kr</c:v>
                </c:pt>
                <c:pt idx="3">
                  <c:v>2000 - 2999 kr</c:v>
                </c:pt>
                <c:pt idx="4">
                  <c:v>3000 - 3999 kr</c:v>
                </c:pt>
                <c:pt idx="5">
                  <c:v>4000 - 4999 kr</c:v>
                </c:pt>
                <c:pt idx="6">
                  <c:v>5000 kr eller mer</c:v>
                </c:pt>
                <c:pt idx="7">
                  <c:v>Er allerede pensjonist</c:v>
                </c:pt>
                <c:pt idx="8">
                  <c:v>Sparer ikke til pensjon utover det arbeidsgiver sparer</c:v>
                </c:pt>
                <c:pt idx="9">
                  <c:v>Vet ikke</c:v>
                </c:pt>
              </c:strCache>
            </c:strRef>
          </c:cat>
          <c:val>
            <c:numRef>
              <c:f>Sheet1!$C$2:$C$11</c:f>
              <c:numCache>
                <c:formatCode>0</c:formatCode>
                <c:ptCount val="10"/>
                <c:pt idx="0">
                  <c:v>7.6325079783476637</c:v>
                </c:pt>
                <c:pt idx="1">
                  <c:v>6.4658550542642077</c:v>
                </c:pt>
                <c:pt idx="2">
                  <c:v>16.198127638792769</c:v>
                </c:pt>
                <c:pt idx="3">
                  <c:v>8.4893264719763657</c:v>
                </c:pt>
                <c:pt idx="4">
                  <c:v>4.6767154087820852</c:v>
                </c:pt>
                <c:pt idx="5">
                  <c:v>2.2971820466658857</c:v>
                </c:pt>
                <c:pt idx="6">
                  <c:v>6.4139248190946647</c:v>
                </c:pt>
                <c:pt idx="7">
                  <c:v>7.3864899335336993</c:v>
                </c:pt>
                <c:pt idx="8">
                  <c:v>32.572751080382901</c:v>
                </c:pt>
                <c:pt idx="9">
                  <c:v>7.8671195681595334</c:v>
                </c:pt>
              </c:numCache>
            </c:numRef>
          </c:val>
          <c:extLst>
            <c:ext xmlns:c16="http://schemas.microsoft.com/office/drawing/2014/chart" uri="{C3380CC4-5D6E-409C-BE32-E72D297353CC}">
              <c16:uniqueId val="{00000001-618A-42AB-A854-8916B21C5940}"/>
            </c:ext>
          </c:extLst>
        </c:ser>
        <c:ser>
          <c:idx val="2"/>
          <c:order val="2"/>
          <c:tx>
            <c:strRef>
              <c:f>Sheet1!$D$1</c:f>
              <c:strCache>
                <c:ptCount val="1"/>
                <c:pt idx="0">
                  <c:v>Innlandet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Under 500kr</c:v>
                </c:pt>
                <c:pt idx="1">
                  <c:v>500 - 999 kr</c:v>
                </c:pt>
                <c:pt idx="2">
                  <c:v>1000 - 1999 kr</c:v>
                </c:pt>
                <c:pt idx="3">
                  <c:v>2000 - 2999 kr</c:v>
                </c:pt>
                <c:pt idx="4">
                  <c:v>3000 - 3999 kr</c:v>
                </c:pt>
                <c:pt idx="5">
                  <c:v>4000 - 4999 kr</c:v>
                </c:pt>
                <c:pt idx="6">
                  <c:v>5000 kr eller mer</c:v>
                </c:pt>
                <c:pt idx="7">
                  <c:v>Er allerede pensjonist</c:v>
                </c:pt>
                <c:pt idx="8">
                  <c:v>Sparer ikke til pensjon utover det arbeidsgiver sparer</c:v>
                </c:pt>
                <c:pt idx="9">
                  <c:v>Vet ikke</c:v>
                </c:pt>
              </c:strCache>
            </c:strRef>
          </c:cat>
          <c:val>
            <c:numRef>
              <c:f>Sheet1!$D$2:$D$11</c:f>
              <c:numCache>
                <c:formatCode>0</c:formatCode>
                <c:ptCount val="10"/>
                <c:pt idx="0">
                  <c:v>6.1313141958398818</c:v>
                </c:pt>
                <c:pt idx="1">
                  <c:v>10.387961818200351</c:v>
                </c:pt>
                <c:pt idx="2">
                  <c:v>11.506441886537784</c:v>
                </c:pt>
                <c:pt idx="3">
                  <c:v>4.7416019905887135</c:v>
                </c:pt>
                <c:pt idx="4">
                  <c:v>4.4101602693044129</c:v>
                </c:pt>
                <c:pt idx="5">
                  <c:v>1.781550650233457</c:v>
                </c:pt>
                <c:pt idx="6">
                  <c:v>6.2236554780480526</c:v>
                </c:pt>
                <c:pt idx="7">
                  <c:v>14.994812281898362</c:v>
                </c:pt>
                <c:pt idx="8">
                  <c:v>32.997836944832557</c:v>
                </c:pt>
                <c:pt idx="9">
                  <c:v>6.824664484516207</c:v>
                </c:pt>
              </c:numCache>
            </c:numRef>
          </c:val>
          <c:extLst>
            <c:ext xmlns:c16="http://schemas.microsoft.com/office/drawing/2014/chart" uri="{C3380CC4-5D6E-409C-BE32-E72D297353CC}">
              <c16:uniqueId val="{00000002-618A-42AB-A854-8916B21C5940}"/>
            </c:ext>
          </c:extLst>
        </c:ser>
        <c:dLbls>
          <c:showLegendKey val="0"/>
          <c:showVal val="0"/>
          <c:showCatName val="0"/>
          <c:showSerName val="0"/>
          <c:showPercent val="0"/>
          <c:showBubbleSize val="0"/>
        </c:dLbls>
        <c:gapWidth val="182"/>
        <c:overlap val="-75"/>
        <c:axId val="359544864"/>
        <c:axId val="359546504"/>
      </c:barChart>
      <c:catAx>
        <c:axId val="3595448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scaling>
        <c:delete val="1"/>
        <c:axPos val="t"/>
        <c:numFmt formatCode="0" sourceLinked="1"/>
        <c:majorTickMark val="none"/>
        <c:minorTickMark val="none"/>
        <c:tickLblPos val="nextTo"/>
        <c:crossAx val="359544864"/>
        <c:crosses val="autoZero"/>
        <c:crossBetween val="between"/>
      </c:valAx>
      <c:spPr>
        <a:noFill/>
        <a:ln>
          <a:noFill/>
        </a:ln>
        <a:effectLst/>
      </c:spPr>
    </c:plotArea>
    <c:legend>
      <c:legendPos val="b"/>
      <c:layout>
        <c:manualLayout>
          <c:xMode val="edge"/>
          <c:yMode val="edge"/>
          <c:x val="0.72521675644473271"/>
          <c:y val="0.17759247655770302"/>
          <c:w val="0.22838950941675856"/>
          <c:h val="0.348399177179281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05724389198782E-2"/>
          <c:y val="3.4220712079862374E-2"/>
          <c:w val="0.79964839856862957"/>
          <c:h val="0.93155857584027524"/>
        </c:manualLayout>
      </c:layout>
      <c:barChart>
        <c:barDir val="bar"/>
        <c:grouping val="clustered"/>
        <c:varyColors val="0"/>
        <c:ser>
          <c:idx val="0"/>
          <c:order val="0"/>
          <c:tx>
            <c:strRef>
              <c:f>'Ark1'!$B$1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18-29</c:v>
                </c:pt>
                <c:pt idx="1">
                  <c:v>30-44</c:v>
                </c:pt>
                <c:pt idx="2">
                  <c:v>45-59</c:v>
                </c:pt>
                <c:pt idx="3">
                  <c:v>60+</c:v>
                </c:pt>
              </c:strCache>
            </c:strRef>
          </c:cat>
          <c:val>
            <c:numRef>
              <c:f>'Ark1'!$B$2:$B$5</c:f>
              <c:numCache>
                <c:formatCode>"kr"\ #\ ##0</c:formatCode>
                <c:ptCount val="4"/>
                <c:pt idx="0">
                  <c:v>1657.2672976543729</c:v>
                </c:pt>
                <c:pt idx="1">
                  <c:v>2106.5318379447085</c:v>
                </c:pt>
                <c:pt idx="2">
                  <c:v>2723.7222108434416</c:v>
                </c:pt>
                <c:pt idx="3">
                  <c:v>2851.3519388008358</c:v>
                </c:pt>
              </c:numCache>
            </c:numRef>
          </c:val>
          <c:extLst>
            <c:ext xmlns:c16="http://schemas.microsoft.com/office/drawing/2014/chart" uri="{C3380CC4-5D6E-409C-BE32-E72D297353CC}">
              <c16:uniqueId val="{00000000-3800-4918-8EFF-D11D776FEA3D}"/>
            </c:ext>
          </c:extLst>
        </c:ser>
        <c:dLbls>
          <c:showLegendKey val="0"/>
          <c:showVal val="0"/>
          <c:showCatName val="0"/>
          <c:showSerName val="0"/>
          <c:showPercent val="0"/>
          <c:showBubbleSize val="0"/>
        </c:dLbls>
        <c:gapWidth val="182"/>
        <c:axId val="1161917327"/>
        <c:axId val="1161901007"/>
      </c:barChart>
      <c:catAx>
        <c:axId val="11619173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61901007"/>
        <c:crosses val="autoZero"/>
        <c:auto val="1"/>
        <c:lblAlgn val="ctr"/>
        <c:lblOffset val="100"/>
        <c:noMultiLvlLbl val="0"/>
      </c:catAx>
      <c:valAx>
        <c:axId val="1161901007"/>
        <c:scaling>
          <c:orientation val="minMax"/>
        </c:scaling>
        <c:delete val="1"/>
        <c:axPos val="t"/>
        <c:numFmt formatCode="&quot;kr&quot;\ #\ ##0" sourceLinked="1"/>
        <c:majorTickMark val="none"/>
        <c:minorTickMark val="none"/>
        <c:tickLblPos val="nextTo"/>
        <c:crossAx val="11619173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1671714112658971E-3"/>
          <c:w val="1"/>
          <c:h val="0.77073894609327687"/>
        </c:manualLayout>
      </c:layout>
      <c:barChart>
        <c:barDir val="col"/>
        <c:grouping val="clustered"/>
        <c:varyColors val="0"/>
        <c:ser>
          <c:idx val="6"/>
          <c:order val="6"/>
          <c:tx>
            <c:strRef>
              <c:f>'Ark1'!$H$1</c:f>
              <c:strCache>
                <c:ptCount val="1"/>
                <c:pt idx="0">
                  <c:v>Q4 2022</c:v>
                </c:pt>
              </c:strCache>
            </c:strRef>
          </c:tx>
          <c:spPr>
            <a:solidFill>
              <a:schemeClr val="accent5">
                <a:tint val="4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'Ark1'!$A$2:$A$8</c:f>
              <c:strCache>
                <c:ptCount val="6"/>
                <c:pt idx="0">
                  <c:v>Varehandel</c:v>
                </c:pt>
                <c:pt idx="1">
                  <c:v>Eiendom</c:v>
                </c:pt>
                <c:pt idx="2">
                  <c:v>Privat tjenesteyting</c:v>
                </c:pt>
                <c:pt idx="3">
                  <c:v>Bygg/anlegg</c:v>
                </c:pt>
                <c:pt idx="4">
                  <c:v>Industri</c:v>
                </c:pt>
                <c:pt idx="5">
                  <c:v>Primærnæring</c:v>
                </c:pt>
              </c:strCache>
              <c:extLst/>
            </c:strRef>
          </c:cat>
          <c:val>
            <c:numRef>
              <c:f>'Ark1'!$H$2:$H$8</c:f>
              <c:numCache>
                <c:formatCode>0</c:formatCode>
                <c:ptCount val="6"/>
                <c:pt idx="0">
                  <c:v>1</c:v>
                </c:pt>
                <c:pt idx="1">
                  <c:v>-2</c:v>
                </c:pt>
                <c:pt idx="2">
                  <c:v>6</c:v>
                </c:pt>
                <c:pt idx="3">
                  <c:v>-21</c:v>
                </c:pt>
                <c:pt idx="4">
                  <c:v>-5</c:v>
                </c:pt>
                <c:pt idx="5">
                  <c:v>-17</c:v>
                </c:pt>
              </c:numCache>
              <c:extLst/>
            </c:numRef>
          </c:val>
          <c:extLst xmlns:c15="http://schemas.microsoft.com/office/drawing/2012/chart">
            <c:ext xmlns:c16="http://schemas.microsoft.com/office/drawing/2014/chart" uri="{C3380CC4-5D6E-409C-BE32-E72D297353CC}">
              <c16:uniqueId val="{00000001-FE86-4AE5-861D-A9DEE50F0AA5}"/>
            </c:ext>
          </c:extLst>
        </c:ser>
        <c:ser>
          <c:idx val="7"/>
          <c:order val="7"/>
          <c:tx>
            <c:strRef>
              <c:f>'Ark1'!$I$1</c:f>
              <c:strCache>
                <c:ptCount val="1"/>
                <c:pt idx="0">
                  <c:v>Q2 2023</c:v>
                </c:pt>
              </c:strCache>
            </c:strRef>
          </c:tx>
          <c:spPr>
            <a:solidFill>
              <a:srgbClr val="B2D3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'Ark1'!$A$2:$A$8</c:f>
              <c:strCache>
                <c:ptCount val="6"/>
                <c:pt idx="0">
                  <c:v>Varehandel</c:v>
                </c:pt>
                <c:pt idx="1">
                  <c:v>Eiendom</c:v>
                </c:pt>
                <c:pt idx="2">
                  <c:v>Privat tjenesteyting</c:v>
                </c:pt>
                <c:pt idx="3">
                  <c:v>Bygg/anlegg</c:v>
                </c:pt>
                <c:pt idx="4">
                  <c:v>Industri</c:v>
                </c:pt>
                <c:pt idx="5">
                  <c:v>Primærnæring</c:v>
                </c:pt>
              </c:strCache>
              <c:extLst/>
            </c:strRef>
          </c:cat>
          <c:val>
            <c:numRef>
              <c:f>'Ark1'!$I$2:$I$8</c:f>
              <c:numCache>
                <c:formatCode>0</c:formatCode>
                <c:ptCount val="6"/>
                <c:pt idx="0">
                  <c:v>-25</c:v>
                </c:pt>
                <c:pt idx="1">
                  <c:v>-11</c:v>
                </c:pt>
                <c:pt idx="2">
                  <c:v>-5</c:v>
                </c:pt>
                <c:pt idx="3">
                  <c:v>-25</c:v>
                </c:pt>
                <c:pt idx="4">
                  <c:v>-5</c:v>
                </c:pt>
                <c:pt idx="5">
                  <c:v>-21</c:v>
                </c:pt>
              </c:numCache>
              <c:extLst/>
            </c:numRef>
          </c:val>
          <c:extLst>
            <c:ext xmlns:c16="http://schemas.microsoft.com/office/drawing/2014/chart" uri="{C3380CC4-5D6E-409C-BE32-E72D297353CC}">
              <c16:uniqueId val="{00000000-5921-44AA-BB52-64011A10DC53}"/>
            </c:ext>
          </c:extLst>
        </c:ser>
        <c:ser>
          <c:idx val="8"/>
          <c:order val="8"/>
          <c:tx>
            <c:strRef>
              <c:f>'Ark1'!$J$1</c:f>
              <c:strCache>
                <c:ptCount val="1"/>
                <c:pt idx="0">
                  <c:v>Q4 2023</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'Ark1'!$A$2:$A$8</c:f>
              <c:strCache>
                <c:ptCount val="6"/>
                <c:pt idx="0">
                  <c:v>Varehandel</c:v>
                </c:pt>
                <c:pt idx="1">
                  <c:v>Eiendom</c:v>
                </c:pt>
                <c:pt idx="2">
                  <c:v>Privat tjenesteyting</c:v>
                </c:pt>
                <c:pt idx="3">
                  <c:v>Bygg/anlegg</c:v>
                </c:pt>
                <c:pt idx="4">
                  <c:v>Industri</c:v>
                </c:pt>
                <c:pt idx="5">
                  <c:v>Primærnæring</c:v>
                </c:pt>
              </c:strCache>
              <c:extLst/>
            </c:strRef>
          </c:cat>
          <c:val>
            <c:numRef>
              <c:f>'Ark1'!$J$2:$J$8</c:f>
              <c:numCache>
                <c:formatCode>0</c:formatCode>
                <c:ptCount val="6"/>
                <c:pt idx="0">
                  <c:v>-35</c:v>
                </c:pt>
                <c:pt idx="1">
                  <c:v>-8</c:v>
                </c:pt>
                <c:pt idx="2">
                  <c:v>-7</c:v>
                </c:pt>
                <c:pt idx="3">
                  <c:v>-36</c:v>
                </c:pt>
                <c:pt idx="4">
                  <c:v>-22</c:v>
                </c:pt>
                <c:pt idx="5">
                  <c:v>-23</c:v>
                </c:pt>
              </c:numCache>
              <c:extLst/>
            </c:numRef>
          </c:val>
          <c:extLst>
            <c:ext xmlns:c16="http://schemas.microsoft.com/office/drawing/2014/chart" uri="{C3380CC4-5D6E-409C-BE32-E72D297353CC}">
              <c16:uniqueId val="{00000000-A9F1-426D-A709-1E7FEAAAF4EB}"/>
            </c:ext>
          </c:extLst>
        </c:ser>
        <c:ser>
          <c:idx val="9"/>
          <c:order val="9"/>
          <c:tx>
            <c:strRef>
              <c:f>'Ark1'!$K$1</c:f>
              <c:strCache>
                <c:ptCount val="1"/>
                <c:pt idx="0">
                  <c:v>Q2 2024</c:v>
                </c:pt>
              </c:strCache>
            </c:strRef>
          </c:tx>
          <c:spPr>
            <a:solidFill>
              <a:srgbClr val="347495"/>
            </a:solidFill>
            <a:ln>
              <a:noFill/>
            </a:ln>
            <a:effectLst/>
          </c:spPr>
          <c:invertIfNegative val="0"/>
          <c:dLbls>
            <c:spPr>
              <a:noFill/>
              <a:ln>
                <a:noFill/>
              </a:ln>
              <a:effectLst/>
            </c:spPr>
            <c:txPr>
              <a:bodyPr rot="0" spcFirstLastPara="1" vertOverflow="ellipsis" vert="horz" wrap="square" anchor="ctr" anchorCtr="1"/>
              <a:lstStyle/>
              <a:p>
                <a:pPr algn="ct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'Ark1'!$A$2:$A$8</c:f>
              <c:strCache>
                <c:ptCount val="6"/>
                <c:pt idx="0">
                  <c:v>Varehandel</c:v>
                </c:pt>
                <c:pt idx="1">
                  <c:v>Eiendom</c:v>
                </c:pt>
                <c:pt idx="2">
                  <c:v>Privat tjenesteyting</c:v>
                </c:pt>
                <c:pt idx="3">
                  <c:v>Bygg/anlegg</c:v>
                </c:pt>
                <c:pt idx="4">
                  <c:v>Industri</c:v>
                </c:pt>
                <c:pt idx="5">
                  <c:v>Primærnæring</c:v>
                </c:pt>
              </c:strCache>
              <c:extLst/>
            </c:strRef>
          </c:cat>
          <c:val>
            <c:numRef>
              <c:f>'Ark1'!$K$2:$K$8</c:f>
              <c:numCache>
                <c:formatCode>0</c:formatCode>
                <c:ptCount val="6"/>
                <c:pt idx="0">
                  <c:v>0</c:v>
                </c:pt>
                <c:pt idx="1">
                  <c:v>-4</c:v>
                </c:pt>
                <c:pt idx="2">
                  <c:v>-2</c:v>
                </c:pt>
                <c:pt idx="3">
                  <c:v>12</c:v>
                </c:pt>
                <c:pt idx="4">
                  <c:v>13</c:v>
                </c:pt>
                <c:pt idx="5">
                  <c:v>-10</c:v>
                </c:pt>
              </c:numCache>
              <c:extLst/>
            </c:numRef>
          </c:val>
          <c:extLst>
            <c:ext xmlns:c16="http://schemas.microsoft.com/office/drawing/2014/chart" uri="{C3380CC4-5D6E-409C-BE32-E72D297353CC}">
              <c16:uniqueId val="{00000000-A450-40C9-A593-C9831864A161}"/>
            </c:ext>
          </c:extLst>
        </c:ser>
        <c:ser>
          <c:idx val="10"/>
          <c:order val="10"/>
          <c:tx>
            <c:strRef>
              <c:f>'Ark1'!$L$1</c:f>
              <c:strCache>
                <c:ptCount val="1"/>
                <c:pt idx="0">
                  <c:v>Q4 2024</c:v>
                </c:pt>
              </c:strCache>
            </c:strRef>
          </c:tx>
          <c:spPr>
            <a:solidFill>
              <a:srgbClr val="005AA4"/>
            </a:solidFill>
            <a:ln>
              <a:noFill/>
            </a:ln>
            <a:effectLst/>
          </c:spPr>
          <c:invertIfNegative val="0"/>
          <c:dLbls>
            <c:spPr>
              <a:noFill/>
              <a:ln>
                <a:noFill/>
              </a:ln>
              <a:effectLst/>
            </c:spPr>
            <c:txPr>
              <a:bodyPr rot="0" spcFirstLastPara="1" vertOverflow="ellipsis" vert="horz" wrap="square" anchor="ctr" anchorCtr="1"/>
              <a:lstStyle/>
              <a:p>
                <a:pPr algn="ct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'Ark1'!$A$2:$A$8</c:f>
              <c:strCache>
                <c:ptCount val="6"/>
                <c:pt idx="0">
                  <c:v>Varehandel</c:v>
                </c:pt>
                <c:pt idx="1">
                  <c:v>Eiendom</c:v>
                </c:pt>
                <c:pt idx="2">
                  <c:v>Privat tjenesteyting</c:v>
                </c:pt>
                <c:pt idx="3">
                  <c:v>Bygg/anlegg</c:v>
                </c:pt>
                <c:pt idx="4">
                  <c:v>Industri</c:v>
                </c:pt>
                <c:pt idx="5">
                  <c:v>Primærnæring</c:v>
                </c:pt>
              </c:strCache>
              <c:extLst/>
            </c:strRef>
          </c:cat>
          <c:val>
            <c:numRef>
              <c:f>'Ark1'!$L$2:$L$8</c:f>
              <c:numCache>
                <c:formatCode>0</c:formatCode>
                <c:ptCount val="6"/>
                <c:pt idx="0">
                  <c:v>-19</c:v>
                </c:pt>
                <c:pt idx="1">
                  <c:v>-6</c:v>
                </c:pt>
                <c:pt idx="2">
                  <c:v>-4</c:v>
                </c:pt>
                <c:pt idx="3">
                  <c:v>-9</c:v>
                </c:pt>
                <c:pt idx="4">
                  <c:v>7</c:v>
                </c:pt>
                <c:pt idx="5">
                  <c:v>-1</c:v>
                </c:pt>
              </c:numCache>
              <c:extLst/>
            </c:numRef>
          </c:val>
          <c:extLst>
            <c:ext xmlns:c16="http://schemas.microsoft.com/office/drawing/2014/chart" uri="{C3380CC4-5D6E-409C-BE32-E72D297353CC}">
              <c16:uniqueId val="{00000000-5EA5-4216-83C5-8AB0738DE921}"/>
            </c:ext>
          </c:extLst>
        </c:ser>
        <c:ser>
          <c:idx val="11"/>
          <c:order val="11"/>
          <c:tx>
            <c:strRef>
              <c:f>'Ark1'!$M$1</c:f>
              <c:strCache>
                <c:ptCount val="1"/>
                <c:pt idx="0">
                  <c:v>Q2 2025</c:v>
                </c:pt>
              </c:strCache>
            </c:strRef>
          </c:tx>
          <c:spPr>
            <a:solidFill>
              <a:srgbClr val="0020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'Ark1'!$A$2:$A$8</c:f>
              <c:strCache>
                <c:ptCount val="6"/>
                <c:pt idx="0">
                  <c:v>Varehandel</c:v>
                </c:pt>
                <c:pt idx="1">
                  <c:v>Eiendom</c:v>
                </c:pt>
                <c:pt idx="2">
                  <c:v>Privat tjenesteyting</c:v>
                </c:pt>
                <c:pt idx="3">
                  <c:v>Bygg/anlegg</c:v>
                </c:pt>
                <c:pt idx="4">
                  <c:v>Industri</c:v>
                </c:pt>
                <c:pt idx="5">
                  <c:v>Primærnæring</c:v>
                </c:pt>
              </c:strCache>
              <c:extLst/>
            </c:strRef>
          </c:cat>
          <c:val>
            <c:numRef>
              <c:f>'Ark1'!$M$2:$M$8</c:f>
              <c:numCache>
                <c:formatCode>0</c:formatCode>
                <c:ptCount val="6"/>
                <c:pt idx="0">
                  <c:v>-10.508305341145487</c:v>
                </c:pt>
                <c:pt idx="1">
                  <c:v>-11.523085326642214</c:v>
                </c:pt>
                <c:pt idx="2">
                  <c:v>-2.7403223946614368</c:v>
                </c:pt>
                <c:pt idx="3">
                  <c:v>-15.048961570434448</c:v>
                </c:pt>
                <c:pt idx="4">
                  <c:v>-0.5701314782211766</c:v>
                </c:pt>
                <c:pt idx="5">
                  <c:v>-11.874765905129152</c:v>
                </c:pt>
              </c:numCache>
              <c:extLst/>
            </c:numRef>
          </c:val>
          <c:extLst>
            <c:ext xmlns:c16="http://schemas.microsoft.com/office/drawing/2014/chart" uri="{C3380CC4-5D6E-409C-BE32-E72D297353CC}">
              <c16:uniqueId val="{00000000-CBBB-4D2D-BA62-4D8003432759}"/>
            </c:ext>
          </c:extLst>
        </c:ser>
        <c:ser>
          <c:idx val="12"/>
          <c:order val="12"/>
          <c:tx>
            <c:strRef>
              <c:f>'Ark1'!$N$1</c:f>
              <c:strCache>
                <c:ptCount val="1"/>
                <c:pt idx="0">
                  <c:v>Q4 2025</c:v>
                </c:pt>
              </c:strCache>
            </c:strRef>
          </c:tx>
          <c:spPr>
            <a:solidFill>
              <a:srgbClr val="005AA4">
                <a:lumMod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'Ark1'!$A$2:$A$8</c:f>
              <c:strCache>
                <c:ptCount val="6"/>
                <c:pt idx="0">
                  <c:v>Varehandel</c:v>
                </c:pt>
                <c:pt idx="1">
                  <c:v>Eiendom</c:v>
                </c:pt>
                <c:pt idx="2">
                  <c:v>Privat tjenesteyting</c:v>
                </c:pt>
                <c:pt idx="3">
                  <c:v>Bygg/anlegg</c:v>
                </c:pt>
                <c:pt idx="4">
                  <c:v>Industri</c:v>
                </c:pt>
                <c:pt idx="5">
                  <c:v>Primærnæring</c:v>
                </c:pt>
              </c:strCache>
              <c:extLst/>
            </c:strRef>
          </c:cat>
          <c:val>
            <c:numRef>
              <c:f>'Ark1'!$N$2:$N$8</c:f>
              <c:numCache>
                <c:formatCode>0</c:formatCode>
                <c:ptCount val="6"/>
                <c:pt idx="0">
                  <c:v>-19.737266983988043</c:v>
                </c:pt>
                <c:pt idx="1">
                  <c:v>-14.884782277946446</c:v>
                </c:pt>
                <c:pt idx="2">
                  <c:v>-0.85489129084085069</c:v>
                </c:pt>
                <c:pt idx="3">
                  <c:v>-20.830048841608882</c:v>
                </c:pt>
                <c:pt idx="4">
                  <c:v>8.6809447831136644E-2</c:v>
                </c:pt>
                <c:pt idx="5">
                  <c:v>-17.545169739920816</c:v>
                </c:pt>
              </c:numCache>
              <c:extLst/>
            </c:numRef>
          </c:val>
          <c:extLst>
            <c:ext xmlns:c16="http://schemas.microsoft.com/office/drawing/2014/chart" uri="{C3380CC4-5D6E-409C-BE32-E72D297353CC}">
              <c16:uniqueId val="{00000000-F7BD-4865-84F3-6D5ED2AF3828}"/>
            </c:ext>
          </c:extLst>
        </c:ser>
        <c:dLbls>
          <c:dLblPos val="outEnd"/>
          <c:showLegendKey val="0"/>
          <c:showVal val="1"/>
          <c:showCatName val="0"/>
          <c:showSerName val="0"/>
          <c:showPercent val="0"/>
          <c:showBubbleSize val="0"/>
        </c:dLbls>
        <c:gapWidth val="182"/>
        <c:overlap val="-15"/>
        <c:axId val="311654984"/>
        <c:axId val="311655376"/>
        <c:extLst>
          <c:ext xmlns:c15="http://schemas.microsoft.com/office/drawing/2012/chart" uri="{02D57815-91ED-43cb-92C2-25804820EDAC}">
            <c15:filteredBarSeries>
              <c15:ser>
                <c:idx val="0"/>
                <c:order val="0"/>
                <c:tx>
                  <c:strRef>
                    <c:extLst>
                      <c:ext uri="{02D57815-91ED-43cb-92C2-25804820EDAC}">
                        <c15:formulaRef>
                          <c15:sqref>'Ark1'!$B$1</c15:sqref>
                        </c15:formulaRef>
                      </c:ext>
                    </c:extLst>
                    <c:strCache>
                      <c:ptCount val="1"/>
                      <c:pt idx="0">
                        <c:v>2019</c:v>
                      </c:pt>
                    </c:strCache>
                  </c:strRef>
                </c:tx>
                <c:spPr>
                  <a:solidFill>
                    <a:schemeClr val="accent5">
                      <a:shade val="4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'Ark1'!$A$2:$A$8</c15:sqref>
                        </c15:formulaRef>
                      </c:ext>
                    </c:extLst>
                    <c:strCache>
                      <c:ptCount val="6"/>
                      <c:pt idx="0">
                        <c:v>Varehandel</c:v>
                      </c:pt>
                      <c:pt idx="1">
                        <c:v>Eiendom</c:v>
                      </c:pt>
                      <c:pt idx="2">
                        <c:v>Privat tjenesteyting</c:v>
                      </c:pt>
                      <c:pt idx="3">
                        <c:v>Bygg/anlegg</c:v>
                      </c:pt>
                      <c:pt idx="4">
                        <c:v>Industri</c:v>
                      </c:pt>
                      <c:pt idx="5">
                        <c:v>Primærnæring</c:v>
                      </c:pt>
                    </c:strCache>
                  </c:strRef>
                </c:cat>
                <c:val>
                  <c:numRef>
                    <c:extLst>
                      <c:ext uri="{02D57815-91ED-43cb-92C2-25804820EDAC}">
                        <c15:formulaRef>
                          <c15:sqref>'Ark1'!$B$2:$B$8</c15:sqref>
                        </c15:formulaRef>
                      </c:ext>
                    </c:extLst>
                    <c:numCache>
                      <c:formatCode>0</c:formatCode>
                      <c:ptCount val="6"/>
                      <c:pt idx="0">
                        <c:v>34.799999999999997</c:v>
                      </c:pt>
                      <c:pt idx="1">
                        <c:v>28.8</c:v>
                      </c:pt>
                      <c:pt idx="2">
                        <c:v>27.4</c:v>
                      </c:pt>
                      <c:pt idx="3">
                        <c:v>21.6</c:v>
                      </c:pt>
                      <c:pt idx="4">
                        <c:v>20.399999999999999</c:v>
                      </c:pt>
                      <c:pt idx="5">
                        <c:v>5.2</c:v>
                      </c:pt>
                    </c:numCache>
                  </c:numRef>
                </c:val>
                <c:extLst>
                  <c:ext xmlns:c16="http://schemas.microsoft.com/office/drawing/2014/chart" uri="{C3380CC4-5D6E-409C-BE32-E72D297353CC}">
                    <c16:uniqueId val="{00000000-3B49-4B8E-8013-012A049CDD3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'Ark1'!$C$1</c15:sqref>
                        </c15:formulaRef>
                      </c:ext>
                    </c:extLst>
                    <c:strCache>
                      <c:ptCount val="1"/>
                      <c:pt idx="0">
                        <c:v>Q2 2020</c:v>
                      </c:pt>
                    </c:strCache>
                  </c:strRef>
                </c:tx>
                <c:spPr>
                  <a:solidFill>
                    <a:schemeClr val="accent5">
                      <a:shade val="5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'Ark1'!$A$2:$A$8</c15:sqref>
                        </c15:formulaRef>
                      </c:ext>
                    </c:extLst>
                    <c:strCache>
                      <c:ptCount val="6"/>
                      <c:pt idx="0">
                        <c:v>Varehandel</c:v>
                      </c:pt>
                      <c:pt idx="1">
                        <c:v>Eiendom</c:v>
                      </c:pt>
                      <c:pt idx="2">
                        <c:v>Privat tjenesteyting</c:v>
                      </c:pt>
                      <c:pt idx="3">
                        <c:v>Bygg/anlegg</c:v>
                      </c:pt>
                      <c:pt idx="4">
                        <c:v>Industri</c:v>
                      </c:pt>
                      <c:pt idx="5">
                        <c:v>Primærnæring</c:v>
                      </c:pt>
                    </c:strCache>
                  </c:strRef>
                </c:cat>
                <c:val>
                  <c:numRef>
                    <c:extLst xmlns:c15="http://schemas.microsoft.com/office/drawing/2012/chart">
                      <c:ext xmlns:c15="http://schemas.microsoft.com/office/drawing/2012/chart" uri="{02D57815-91ED-43cb-92C2-25804820EDAC}">
                        <c15:formulaRef>
                          <c15:sqref>'Ark1'!$C$2:$C$8</c15:sqref>
                        </c15:formulaRef>
                      </c:ext>
                    </c:extLst>
                    <c:numCache>
                      <c:formatCode>0</c:formatCode>
                      <c:ptCount val="6"/>
                      <c:pt idx="0">
                        <c:v>-5</c:v>
                      </c:pt>
                      <c:pt idx="1">
                        <c:v>-8</c:v>
                      </c:pt>
                      <c:pt idx="2">
                        <c:v>-13</c:v>
                      </c:pt>
                      <c:pt idx="3">
                        <c:v>-8</c:v>
                      </c:pt>
                      <c:pt idx="4">
                        <c:v>-18</c:v>
                      </c:pt>
                      <c:pt idx="5">
                        <c:v>-6</c:v>
                      </c:pt>
                    </c:numCache>
                  </c:numRef>
                </c:val>
                <c:extLst xmlns:c15="http://schemas.microsoft.com/office/drawing/2012/chart">
                  <c:ext xmlns:c16="http://schemas.microsoft.com/office/drawing/2014/chart" uri="{C3380CC4-5D6E-409C-BE32-E72D297353CC}">
                    <c16:uniqueId val="{00000001-3B49-4B8E-8013-012A049CDD3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'Ark1'!$D$1</c15:sqref>
                        </c15:formulaRef>
                      </c:ext>
                    </c:extLst>
                    <c:strCache>
                      <c:ptCount val="1"/>
                      <c:pt idx="0">
                        <c:v>Q4 2020</c:v>
                      </c:pt>
                    </c:strCache>
                  </c:strRef>
                </c:tx>
                <c:spPr>
                  <a:solidFill>
                    <a:schemeClr val="accent5">
                      <a:shade val="60000"/>
                    </a:schemeClr>
                  </a:solidFill>
                  <a:ln>
                    <a:noFill/>
                  </a:ln>
                  <a:effectLst/>
                </c:spPr>
                <c:invertIfNegative val="0"/>
                <c:dLbls>
                  <c:spPr>
                    <a:noFill/>
                    <a:ln>
                      <a:noFill/>
                    </a:ln>
                    <a:effectLst/>
                  </c:spPr>
                  <c:txPr>
                    <a:bodyPr rot="0" spcFirstLastPara="1" vertOverflow="ellipsis" vert="horz" wrap="square" anchor="ctr" anchorCtr="0"/>
                    <a:lstStyle/>
                    <a:p>
                      <a:pPr algn="ctr">
                        <a:defRPr lang="en-US"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'Ark1'!$A$2:$A$8</c15:sqref>
                        </c15:formulaRef>
                      </c:ext>
                    </c:extLst>
                    <c:strCache>
                      <c:ptCount val="6"/>
                      <c:pt idx="0">
                        <c:v>Varehandel</c:v>
                      </c:pt>
                      <c:pt idx="1">
                        <c:v>Eiendom</c:v>
                      </c:pt>
                      <c:pt idx="2">
                        <c:v>Privat tjenesteyting</c:v>
                      </c:pt>
                      <c:pt idx="3">
                        <c:v>Bygg/anlegg</c:v>
                      </c:pt>
                      <c:pt idx="4">
                        <c:v>Industri</c:v>
                      </c:pt>
                      <c:pt idx="5">
                        <c:v>Primærnæring</c:v>
                      </c:pt>
                    </c:strCache>
                  </c:strRef>
                </c:cat>
                <c:val>
                  <c:numRef>
                    <c:extLst xmlns:c15="http://schemas.microsoft.com/office/drawing/2012/chart">
                      <c:ext xmlns:c15="http://schemas.microsoft.com/office/drawing/2012/chart" uri="{02D57815-91ED-43cb-92C2-25804820EDAC}">
                        <c15:formulaRef>
                          <c15:sqref>'Ark1'!$D$2:$D$8</c15:sqref>
                        </c15:formulaRef>
                      </c:ext>
                    </c:extLst>
                    <c:numCache>
                      <c:formatCode>0</c:formatCode>
                      <c:ptCount val="6"/>
                      <c:pt idx="0">
                        <c:v>20</c:v>
                      </c:pt>
                      <c:pt idx="1">
                        <c:v>12</c:v>
                      </c:pt>
                      <c:pt idx="2">
                        <c:v>14</c:v>
                      </c:pt>
                      <c:pt idx="3">
                        <c:v>15</c:v>
                      </c:pt>
                      <c:pt idx="4">
                        <c:v>22</c:v>
                      </c:pt>
                      <c:pt idx="5">
                        <c:v>11</c:v>
                      </c:pt>
                    </c:numCache>
                  </c:numRef>
                </c:val>
                <c:extLst xmlns:c15="http://schemas.microsoft.com/office/drawing/2012/chart">
                  <c:ext xmlns:c16="http://schemas.microsoft.com/office/drawing/2014/chart" uri="{C3380CC4-5D6E-409C-BE32-E72D297353CC}">
                    <c16:uniqueId val="{00000002-3B49-4B8E-8013-012A049CDD3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'Ark1'!$E$1</c15:sqref>
                        </c15:formulaRef>
                      </c:ext>
                    </c:extLst>
                    <c:strCache>
                      <c:ptCount val="1"/>
                      <c:pt idx="0">
                        <c:v>2021</c:v>
                      </c:pt>
                    </c:strCache>
                  </c:strRef>
                </c:tx>
                <c:spPr>
                  <a:solidFill>
                    <a:schemeClr val="accent5">
                      <a:shade val="70000"/>
                    </a:schemeClr>
                  </a:solidFill>
                  <a:ln>
                    <a:noFill/>
                  </a:ln>
                  <a:effectLst/>
                </c:spPr>
                <c:invertIfNegative val="0"/>
                <c:dLbls>
                  <c:spPr>
                    <a:noFill/>
                    <a:ln>
                      <a:noFill/>
                    </a:ln>
                    <a:effectLst/>
                  </c:spPr>
                  <c:txPr>
                    <a:bodyPr rot="0" spcFirstLastPara="1" vertOverflow="ellipsis" vert="horz" wrap="square" anchor="ctr" anchorCtr="0"/>
                    <a:lstStyle/>
                    <a:p>
                      <a:pPr algn="ctr">
                        <a:defRPr lang="en-US"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'Ark1'!$A$2:$A$8</c15:sqref>
                        </c15:formulaRef>
                      </c:ext>
                    </c:extLst>
                    <c:strCache>
                      <c:ptCount val="6"/>
                      <c:pt idx="0">
                        <c:v>Varehandel</c:v>
                      </c:pt>
                      <c:pt idx="1">
                        <c:v>Eiendom</c:v>
                      </c:pt>
                      <c:pt idx="2">
                        <c:v>Privat tjenesteyting</c:v>
                      </c:pt>
                      <c:pt idx="3">
                        <c:v>Bygg/anlegg</c:v>
                      </c:pt>
                      <c:pt idx="4">
                        <c:v>Industri</c:v>
                      </c:pt>
                      <c:pt idx="5">
                        <c:v>Primærnæring</c:v>
                      </c:pt>
                    </c:strCache>
                  </c:strRef>
                </c:cat>
                <c:val>
                  <c:numRef>
                    <c:extLst xmlns:c15="http://schemas.microsoft.com/office/drawing/2012/chart">
                      <c:ext xmlns:c15="http://schemas.microsoft.com/office/drawing/2012/chart" uri="{02D57815-91ED-43cb-92C2-25804820EDAC}">
                        <c15:formulaRef>
                          <c15:sqref>'Ark1'!$E$2:$E$8</c15:sqref>
                        </c15:formulaRef>
                      </c:ext>
                    </c:extLst>
                    <c:numCache>
                      <c:formatCode>0</c:formatCode>
                      <c:ptCount val="6"/>
                      <c:pt idx="0">
                        <c:v>24.5</c:v>
                      </c:pt>
                      <c:pt idx="1">
                        <c:v>22</c:v>
                      </c:pt>
                      <c:pt idx="2">
                        <c:v>28.5</c:v>
                      </c:pt>
                      <c:pt idx="3">
                        <c:v>20</c:v>
                      </c:pt>
                      <c:pt idx="4">
                        <c:v>32.5</c:v>
                      </c:pt>
                      <c:pt idx="5">
                        <c:v>11.5</c:v>
                      </c:pt>
                    </c:numCache>
                  </c:numRef>
                </c:val>
                <c:extLst xmlns:c15="http://schemas.microsoft.com/office/drawing/2012/chart">
                  <c:ext xmlns:c16="http://schemas.microsoft.com/office/drawing/2014/chart" uri="{C3380CC4-5D6E-409C-BE32-E72D297353CC}">
                    <c16:uniqueId val="{00000000-05B8-4160-86BE-CCB4082703D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'Ark1'!$F$1</c15:sqref>
                        </c15:formulaRef>
                      </c:ext>
                    </c:extLst>
                    <c:strCache>
                      <c:ptCount val="1"/>
                      <c:pt idx="0">
                        <c:v>Q2 2021</c:v>
                      </c:pt>
                    </c:strCache>
                  </c:strRef>
                </c:tx>
                <c:spPr>
                  <a:solidFill>
                    <a:schemeClr val="accent5">
                      <a:shade val="93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'Ark1'!$A$2:$A$8</c15:sqref>
                        </c15:formulaRef>
                      </c:ext>
                    </c:extLst>
                    <c:strCache>
                      <c:ptCount val="6"/>
                      <c:pt idx="0">
                        <c:v>Varehandel</c:v>
                      </c:pt>
                      <c:pt idx="1">
                        <c:v>Eiendom</c:v>
                      </c:pt>
                      <c:pt idx="2">
                        <c:v>Privat tjenesteyting</c:v>
                      </c:pt>
                      <c:pt idx="3">
                        <c:v>Bygg/anlegg</c:v>
                      </c:pt>
                      <c:pt idx="4">
                        <c:v>Industri</c:v>
                      </c:pt>
                      <c:pt idx="5">
                        <c:v>Primærnæring</c:v>
                      </c:pt>
                    </c:strCache>
                  </c:strRef>
                </c:cat>
                <c:val>
                  <c:numRef>
                    <c:extLst xmlns:c15="http://schemas.microsoft.com/office/drawing/2012/chart">
                      <c:ext xmlns:c15="http://schemas.microsoft.com/office/drawing/2012/chart" uri="{02D57815-91ED-43cb-92C2-25804820EDAC}">
                        <c15:formulaRef>
                          <c15:sqref>'Ark1'!$F$2:$F$8</c15:sqref>
                        </c15:formulaRef>
                      </c:ext>
                    </c:extLst>
                    <c:numCache>
                      <c:formatCode>0</c:formatCode>
                      <c:ptCount val="6"/>
                      <c:pt idx="0">
                        <c:v>28</c:v>
                      </c:pt>
                      <c:pt idx="1">
                        <c:v>24</c:v>
                      </c:pt>
                      <c:pt idx="2">
                        <c:v>32</c:v>
                      </c:pt>
                      <c:pt idx="3">
                        <c:v>22</c:v>
                      </c:pt>
                      <c:pt idx="4">
                        <c:v>37</c:v>
                      </c:pt>
                      <c:pt idx="5">
                        <c:v>15</c:v>
                      </c:pt>
                    </c:numCache>
                  </c:numRef>
                </c:val>
                <c:extLst xmlns:c15="http://schemas.microsoft.com/office/drawing/2012/chart">
                  <c:ext xmlns:c16="http://schemas.microsoft.com/office/drawing/2014/chart" uri="{C3380CC4-5D6E-409C-BE32-E72D297353CC}">
                    <c16:uniqueId val="{00000001-05B8-4160-86BE-CCB4082703D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'Ark1'!$G$1</c15:sqref>
                        </c15:formulaRef>
                      </c:ext>
                    </c:extLst>
                    <c:strCache>
                      <c:ptCount val="1"/>
                      <c:pt idx="0">
                        <c:v>Q2 2022</c:v>
                      </c:pt>
                    </c:strCache>
                  </c:strRef>
                </c:tx>
                <c:spPr>
                  <a:solidFill>
                    <a:schemeClr val="accent5">
                      <a:tint val="94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'Ark1'!$A$2:$A$8</c15:sqref>
                        </c15:formulaRef>
                      </c:ext>
                    </c:extLst>
                    <c:strCache>
                      <c:ptCount val="6"/>
                      <c:pt idx="0">
                        <c:v>Varehandel</c:v>
                      </c:pt>
                      <c:pt idx="1">
                        <c:v>Eiendom</c:v>
                      </c:pt>
                      <c:pt idx="2">
                        <c:v>Privat tjenesteyting</c:v>
                      </c:pt>
                      <c:pt idx="3">
                        <c:v>Bygg/anlegg</c:v>
                      </c:pt>
                      <c:pt idx="4">
                        <c:v>Industri</c:v>
                      </c:pt>
                      <c:pt idx="5">
                        <c:v>Primærnæring</c:v>
                      </c:pt>
                    </c:strCache>
                  </c:strRef>
                </c:cat>
                <c:val>
                  <c:numRef>
                    <c:extLst xmlns:c15="http://schemas.microsoft.com/office/drawing/2012/chart">
                      <c:ext xmlns:c15="http://schemas.microsoft.com/office/drawing/2012/chart" uri="{02D57815-91ED-43cb-92C2-25804820EDAC}">
                        <c15:formulaRef>
                          <c15:sqref>'Ark1'!$G$2:$G$8</c15:sqref>
                        </c15:formulaRef>
                      </c:ext>
                    </c:extLst>
                    <c:numCache>
                      <c:formatCode>0</c:formatCode>
                      <c:ptCount val="6"/>
                      <c:pt idx="0">
                        <c:v>17</c:v>
                      </c:pt>
                      <c:pt idx="1">
                        <c:v>22</c:v>
                      </c:pt>
                      <c:pt idx="2">
                        <c:v>25</c:v>
                      </c:pt>
                      <c:pt idx="3">
                        <c:v>11</c:v>
                      </c:pt>
                      <c:pt idx="4">
                        <c:v>35</c:v>
                      </c:pt>
                      <c:pt idx="5">
                        <c:v>8</c:v>
                      </c:pt>
                    </c:numCache>
                  </c:numRef>
                </c:val>
                <c:extLst xmlns:c15="http://schemas.microsoft.com/office/drawing/2012/chart">
                  <c:ext xmlns:c16="http://schemas.microsoft.com/office/drawing/2014/chart" uri="{C3380CC4-5D6E-409C-BE32-E72D297353CC}">
                    <c16:uniqueId val="{00000000-9E5D-460C-92BD-9CFD481D42AD}"/>
                  </c:ext>
                </c:extLst>
              </c15:ser>
            </c15:filteredBarSeries>
          </c:ext>
        </c:extLst>
      </c:barChart>
      <c:catAx>
        <c:axId val="311654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311655376"/>
        <c:crosses val="autoZero"/>
        <c:auto val="1"/>
        <c:lblAlgn val="ctr"/>
        <c:lblOffset val="100"/>
        <c:noMultiLvlLbl val="0"/>
      </c:catAx>
      <c:valAx>
        <c:axId val="311655376"/>
        <c:scaling>
          <c:orientation val="minMax"/>
          <c:max val="60"/>
        </c:scaling>
        <c:delete val="1"/>
        <c:axPos val="l"/>
        <c:numFmt formatCode="0" sourceLinked="1"/>
        <c:majorTickMark val="out"/>
        <c:minorTickMark val="none"/>
        <c:tickLblPos val="nextTo"/>
        <c:crossAx val="311654984"/>
        <c:crosses val="autoZero"/>
        <c:crossBetween val="between"/>
      </c:valAx>
      <c:spPr>
        <a:noFill/>
        <a:ln w="25400">
          <a:noFill/>
        </a:ln>
        <a:effectLst/>
      </c:spPr>
    </c:plotArea>
    <c:legend>
      <c:legendPos val="t"/>
      <c:layout>
        <c:manualLayout>
          <c:xMode val="edge"/>
          <c:yMode val="edge"/>
          <c:x val="0.24173616851022961"/>
          <c:y val="0.93717040177670097"/>
          <c:w val="0.52177424599483457"/>
          <c:h val="5.257318796688875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800"/>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nb-NO" sz="1200" b="0" i="0" u="none" strike="noStrike" kern="1200" spc="0" baseline="0" dirty="0">
                <a:solidFill>
                  <a:schemeClr val="tx1">
                    <a:lumMod val="75000"/>
                    <a:lumOff val="25000"/>
                  </a:schemeClr>
                </a:solidFill>
                <a:latin typeface="+mn-lt"/>
                <a:ea typeface="+mn-ea"/>
                <a:cs typeface="+mn-cs"/>
              </a:defRPr>
            </a:pPr>
            <a:r>
              <a:rPr lang="nb-NO" sz="1200" kern="1200">
                <a:solidFill>
                  <a:schemeClr val="tx1">
                    <a:lumMod val="75000"/>
                    <a:lumOff val="25000"/>
                  </a:schemeClr>
                </a:solidFill>
                <a:latin typeface="+mn-lt"/>
                <a:ea typeface="+mn-ea"/>
                <a:cs typeface="+mn-cs"/>
              </a:rPr>
              <a:t>Andel Svært stor-stor grad</a:t>
            </a:r>
          </a:p>
        </c:rich>
      </c:tx>
      <c:layout>
        <c:manualLayout>
          <c:xMode val="edge"/>
          <c:yMode val="edge"/>
          <c:x val="0.7859887325509981"/>
          <c:y val="1.816612914014008E-2"/>
        </c:manualLayout>
      </c:layout>
      <c:overlay val="0"/>
      <c:spPr>
        <a:noFill/>
        <a:ln>
          <a:noFill/>
        </a:ln>
        <a:effectLst/>
      </c:spPr>
      <c:txPr>
        <a:bodyPr rot="0" spcFirstLastPara="1" vertOverflow="ellipsis" vert="horz" wrap="square" anchor="ctr" anchorCtr="1"/>
        <a:lstStyle/>
        <a:p>
          <a:pPr>
            <a:defRPr lang="nb-NO" sz="1200" b="0" i="0" u="none" strike="noStrike" kern="1200" spc="0" baseline="0" dirty="0">
              <a:solidFill>
                <a:schemeClr val="tx1">
                  <a:lumMod val="75000"/>
                  <a:lumOff val="25000"/>
                </a:schemeClr>
              </a:solidFill>
              <a:latin typeface="+mn-lt"/>
              <a:ea typeface="+mn-ea"/>
              <a:cs typeface="+mn-cs"/>
            </a:defRPr>
          </a:pPr>
          <a:endParaRPr lang="nb-NO"/>
        </a:p>
      </c:txPr>
    </c:title>
    <c:autoTitleDeleted val="0"/>
    <c:plotArea>
      <c:layout>
        <c:manualLayout>
          <c:layoutTarget val="inner"/>
          <c:xMode val="edge"/>
          <c:yMode val="edge"/>
          <c:x val="0.36469831954525611"/>
          <c:y val="7.0586025476123013E-2"/>
          <c:w val="0.57893161888620126"/>
          <c:h val="0.92941397452387697"/>
        </c:manualLayout>
      </c:layout>
      <c:barChart>
        <c:barDir val="bar"/>
        <c:grouping val="clustered"/>
        <c:varyColors val="0"/>
        <c:ser>
          <c:idx val="2"/>
          <c:order val="2"/>
          <c:tx>
            <c:strRef>
              <c:f>Sheet1!$D$1</c:f>
              <c:strCache>
                <c:ptCount val="1"/>
                <c:pt idx="0">
                  <c:v>Q4 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Konkurs</c:v>
                </c:pt>
                <c:pt idx="1">
                  <c:v>Lange leveransetider</c:v>
                </c:pt>
                <c:pt idx="2">
                  <c:v>Økt toll/handelsbarrierer</c:v>
                </c:pt>
                <c:pt idx="3">
                  <c:v>Tilgang på kvalifisert arbeidskraft</c:v>
                </c:pt>
                <c:pt idx="4">
                  <c:v>Økte renter</c:v>
                </c:pt>
                <c:pt idx="5">
                  <c:v>Økte strømpriser</c:v>
                </c:pt>
                <c:pt idx="6">
                  <c:v>Lav kronekurs</c:v>
                </c:pt>
                <c:pt idx="7">
                  <c:v>Lav etterspørsel</c:v>
                </c:pt>
                <c:pt idx="8">
                  <c:v>Økte drivstoffutgifter</c:v>
                </c:pt>
                <c:pt idx="9">
                  <c:v>Økte personalutgifter</c:v>
                </c:pt>
                <c:pt idx="10">
                  <c:v>Økte priser fra leverandør</c:v>
                </c:pt>
              </c:strCache>
            </c:strRef>
          </c:cat>
          <c:val>
            <c:numRef>
              <c:f>Sheet1!$D$2:$D$12</c:f>
              <c:numCache>
                <c:formatCode>General</c:formatCode>
                <c:ptCount val="11"/>
                <c:pt idx="0">
                  <c:v>15</c:v>
                </c:pt>
                <c:pt idx="1">
                  <c:v>24</c:v>
                </c:pt>
                <c:pt idx="3">
                  <c:v>25</c:v>
                </c:pt>
                <c:pt idx="4">
                  <c:v>46</c:v>
                </c:pt>
                <c:pt idx="5">
                  <c:v>50</c:v>
                </c:pt>
                <c:pt idx="6">
                  <c:v>41</c:v>
                </c:pt>
                <c:pt idx="7">
                  <c:v>35</c:v>
                </c:pt>
                <c:pt idx="8">
                  <c:v>39</c:v>
                </c:pt>
                <c:pt idx="9">
                  <c:v>39</c:v>
                </c:pt>
              </c:numCache>
            </c:numRef>
          </c:val>
          <c:extLst xmlns:c15="http://schemas.microsoft.com/office/drawing/2012/chart">
            <c:ext xmlns:c16="http://schemas.microsoft.com/office/drawing/2014/chart" uri="{C3380CC4-5D6E-409C-BE32-E72D297353CC}">
              <c16:uniqueId val="{00000000-1468-4DCB-A9CC-B8C63F7BAECB}"/>
            </c:ext>
          </c:extLst>
        </c:ser>
        <c:ser>
          <c:idx val="4"/>
          <c:order val="4"/>
          <c:tx>
            <c:strRef>
              <c:f>Sheet1!$F$1</c:f>
              <c:strCache>
                <c:ptCount val="1"/>
                <c:pt idx="0">
                  <c:v>Q4 2024</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Konkurs</c:v>
                </c:pt>
                <c:pt idx="1">
                  <c:v>Lange leveransetider</c:v>
                </c:pt>
                <c:pt idx="2">
                  <c:v>Økt toll/handelsbarrierer</c:v>
                </c:pt>
                <c:pt idx="3">
                  <c:v>Tilgang på kvalifisert arbeidskraft</c:v>
                </c:pt>
                <c:pt idx="4">
                  <c:v>Økte renter</c:v>
                </c:pt>
                <c:pt idx="5">
                  <c:v>Økte strømpriser</c:v>
                </c:pt>
                <c:pt idx="6">
                  <c:v>Lav kronekurs</c:v>
                </c:pt>
                <c:pt idx="7">
                  <c:v>Lav etterspørsel</c:v>
                </c:pt>
                <c:pt idx="8">
                  <c:v>Økte drivstoffutgifter</c:v>
                </c:pt>
                <c:pt idx="9">
                  <c:v>Økte personalutgifter</c:v>
                </c:pt>
                <c:pt idx="10">
                  <c:v>Økte priser fra leverandør</c:v>
                </c:pt>
              </c:strCache>
            </c:strRef>
          </c:cat>
          <c:val>
            <c:numRef>
              <c:f>Sheet1!$F$2:$F$12</c:f>
              <c:numCache>
                <c:formatCode>General</c:formatCode>
                <c:ptCount val="11"/>
                <c:pt idx="0">
                  <c:v>15</c:v>
                </c:pt>
                <c:pt idx="1">
                  <c:v>28</c:v>
                </c:pt>
                <c:pt idx="3">
                  <c:v>40</c:v>
                </c:pt>
                <c:pt idx="4">
                  <c:v>36</c:v>
                </c:pt>
                <c:pt idx="5">
                  <c:v>42</c:v>
                </c:pt>
                <c:pt idx="6">
                  <c:v>44</c:v>
                </c:pt>
                <c:pt idx="7">
                  <c:v>36</c:v>
                </c:pt>
                <c:pt idx="8">
                  <c:v>32</c:v>
                </c:pt>
                <c:pt idx="9">
                  <c:v>53</c:v>
                </c:pt>
                <c:pt idx="10">
                  <c:v>58</c:v>
                </c:pt>
              </c:numCache>
            </c:numRef>
          </c:val>
          <c:extLst>
            <c:ext xmlns:c16="http://schemas.microsoft.com/office/drawing/2014/chart" uri="{C3380CC4-5D6E-409C-BE32-E72D297353CC}">
              <c16:uniqueId val="{00000000-61F4-45B2-8CD4-132DC3E0D6F2}"/>
            </c:ext>
          </c:extLst>
        </c:ser>
        <c:ser>
          <c:idx val="5"/>
          <c:order val="5"/>
          <c:tx>
            <c:strRef>
              <c:f>Sheet1!$G$1</c:f>
              <c:strCache>
                <c:ptCount val="1"/>
                <c:pt idx="0">
                  <c:v>Q2 2025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Konkurs</c:v>
                </c:pt>
                <c:pt idx="1">
                  <c:v>Lange leveransetider</c:v>
                </c:pt>
                <c:pt idx="2">
                  <c:v>Økt toll/handelsbarrierer</c:v>
                </c:pt>
                <c:pt idx="3">
                  <c:v>Tilgang på kvalifisert arbeidskraft</c:v>
                </c:pt>
                <c:pt idx="4">
                  <c:v>Økte renter</c:v>
                </c:pt>
                <c:pt idx="5">
                  <c:v>Økte strømpriser</c:v>
                </c:pt>
                <c:pt idx="6">
                  <c:v>Lav kronekurs</c:v>
                </c:pt>
                <c:pt idx="7">
                  <c:v>Lav etterspørsel</c:v>
                </c:pt>
                <c:pt idx="8">
                  <c:v>Økte drivstoffutgifter</c:v>
                </c:pt>
                <c:pt idx="9">
                  <c:v>Økte personalutgifter</c:v>
                </c:pt>
                <c:pt idx="10">
                  <c:v>Økte priser fra leverandør</c:v>
                </c:pt>
              </c:strCache>
            </c:strRef>
          </c:cat>
          <c:val>
            <c:numRef>
              <c:f>Sheet1!$G$2:$G$12</c:f>
              <c:numCache>
                <c:formatCode>0</c:formatCode>
                <c:ptCount val="11"/>
                <c:pt idx="0">
                  <c:v>16.040835208748682</c:v>
                </c:pt>
                <c:pt idx="1">
                  <c:v>23.842728130404684</c:v>
                </c:pt>
                <c:pt idx="2">
                  <c:v>40.993412399021913</c:v>
                </c:pt>
                <c:pt idx="3">
                  <c:v>29.541796154775447</c:v>
                </c:pt>
                <c:pt idx="4">
                  <c:v>41.887812122400177</c:v>
                </c:pt>
                <c:pt idx="5">
                  <c:v>40.871320463490193</c:v>
                </c:pt>
                <c:pt idx="6">
                  <c:v>39.165999096436956</c:v>
                </c:pt>
                <c:pt idx="7">
                  <c:v>34.98208191765778</c:v>
                </c:pt>
                <c:pt idx="8">
                  <c:v>33.659993324949298</c:v>
                </c:pt>
                <c:pt idx="9">
                  <c:v>42.097401269750797</c:v>
                </c:pt>
                <c:pt idx="10">
                  <c:v>56.275331278274777</c:v>
                </c:pt>
              </c:numCache>
            </c:numRef>
          </c:val>
          <c:extLst>
            <c:ext xmlns:c16="http://schemas.microsoft.com/office/drawing/2014/chart" uri="{C3380CC4-5D6E-409C-BE32-E72D297353CC}">
              <c16:uniqueId val="{00000000-68D7-45D9-85AD-8719E0BBCA91}"/>
            </c:ext>
          </c:extLst>
        </c:ser>
        <c:ser>
          <c:idx val="6"/>
          <c:order val="6"/>
          <c:tx>
            <c:strRef>
              <c:f>Sheet1!$H$1</c:f>
              <c:strCache>
                <c:ptCount val="1"/>
                <c:pt idx="0">
                  <c:v>Q4 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Konkurs</c:v>
                </c:pt>
                <c:pt idx="1">
                  <c:v>Lange leveransetider</c:v>
                </c:pt>
                <c:pt idx="2">
                  <c:v>Økt toll/handelsbarrierer</c:v>
                </c:pt>
                <c:pt idx="3">
                  <c:v>Tilgang på kvalifisert arbeidskraft</c:v>
                </c:pt>
                <c:pt idx="4">
                  <c:v>Økte renter</c:v>
                </c:pt>
                <c:pt idx="5">
                  <c:v>Økte strømpriser</c:v>
                </c:pt>
                <c:pt idx="6">
                  <c:v>Lav kronekurs</c:v>
                </c:pt>
                <c:pt idx="7">
                  <c:v>Lav etterspørsel</c:v>
                </c:pt>
                <c:pt idx="8">
                  <c:v>Økte drivstoffutgifter</c:v>
                </c:pt>
                <c:pt idx="9">
                  <c:v>Økte personalutgifter</c:v>
                </c:pt>
                <c:pt idx="10">
                  <c:v>Økte priser fra leverandør</c:v>
                </c:pt>
              </c:strCache>
            </c:strRef>
          </c:cat>
          <c:val>
            <c:numRef>
              <c:f>Sheet1!$H$2:$H$12</c:f>
              <c:numCache>
                <c:formatCode>0</c:formatCode>
                <c:ptCount val="11"/>
                <c:pt idx="0">
                  <c:v>17.173557898487228</c:v>
                </c:pt>
                <c:pt idx="1">
                  <c:v>24.370707690497756</c:v>
                </c:pt>
                <c:pt idx="2">
                  <c:v>30.99196671444151</c:v>
                </c:pt>
                <c:pt idx="3">
                  <c:v>31.30352398305488</c:v>
                </c:pt>
                <c:pt idx="4">
                  <c:v>35.060177831493853</c:v>
                </c:pt>
                <c:pt idx="5">
                  <c:v>37.161522603332983</c:v>
                </c:pt>
                <c:pt idx="6">
                  <c:v>38.012395586563628</c:v>
                </c:pt>
                <c:pt idx="7">
                  <c:v>39.010887632883197</c:v>
                </c:pt>
                <c:pt idx="8">
                  <c:v>40.631763109465133</c:v>
                </c:pt>
                <c:pt idx="9">
                  <c:v>48.129870798662175</c:v>
                </c:pt>
                <c:pt idx="10">
                  <c:v>58.567578536393874</c:v>
                </c:pt>
              </c:numCache>
            </c:numRef>
          </c:val>
          <c:extLst>
            <c:ext xmlns:c16="http://schemas.microsoft.com/office/drawing/2014/chart" uri="{C3380CC4-5D6E-409C-BE32-E72D297353CC}">
              <c16:uniqueId val="{00000000-E96A-43C4-970D-09D9814E25D3}"/>
            </c:ext>
          </c:extLst>
        </c:ser>
        <c:dLbls>
          <c:showLegendKey val="0"/>
          <c:showVal val="0"/>
          <c:showCatName val="0"/>
          <c:showSerName val="0"/>
          <c:showPercent val="0"/>
          <c:showBubbleSize val="0"/>
        </c:dLbls>
        <c:gapWidth val="182"/>
        <c:overlap val="-20"/>
        <c:axId val="359544864"/>
        <c:axId val="35954650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Q4 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Sheet1!$A$2:$A$12</c15:sqref>
                        </c15:formulaRef>
                      </c:ext>
                    </c:extLst>
                    <c:strCache>
                      <c:ptCount val="11"/>
                      <c:pt idx="0">
                        <c:v>Konkurs</c:v>
                      </c:pt>
                      <c:pt idx="1">
                        <c:v>Lange leveransetider</c:v>
                      </c:pt>
                      <c:pt idx="2">
                        <c:v>Økt toll/handelsbarrierer</c:v>
                      </c:pt>
                      <c:pt idx="3">
                        <c:v>Tilgang på kvalifisert arbeidskraft</c:v>
                      </c:pt>
                      <c:pt idx="4">
                        <c:v>Økte renter</c:v>
                      </c:pt>
                      <c:pt idx="5">
                        <c:v>Økte strømpriser</c:v>
                      </c:pt>
                      <c:pt idx="6">
                        <c:v>Lav kronekurs</c:v>
                      </c:pt>
                      <c:pt idx="7">
                        <c:v>Lav etterspørsel</c:v>
                      </c:pt>
                      <c:pt idx="8">
                        <c:v>Økte drivstoffutgifter</c:v>
                      </c:pt>
                      <c:pt idx="9">
                        <c:v>Økte personalutgifter</c:v>
                      </c:pt>
                      <c:pt idx="10">
                        <c:v>Økte priser fra leverandør</c:v>
                      </c:pt>
                    </c:strCache>
                  </c:strRef>
                </c:cat>
                <c:val>
                  <c:numRef>
                    <c:extLst>
                      <c:ext uri="{02D57815-91ED-43cb-92C2-25804820EDAC}">
                        <c15:formulaRef>
                          <c15:sqref>Sheet1!$B$2:$B$12</c15:sqref>
                        </c15:formulaRef>
                      </c:ext>
                    </c:extLst>
                    <c:numCache>
                      <c:formatCode>General</c:formatCode>
                      <c:ptCount val="11"/>
                      <c:pt idx="0">
                        <c:v>7</c:v>
                      </c:pt>
                      <c:pt idx="1">
                        <c:v>38</c:v>
                      </c:pt>
                      <c:pt idx="3">
                        <c:v>32</c:v>
                      </c:pt>
                      <c:pt idx="4">
                        <c:v>40</c:v>
                      </c:pt>
                      <c:pt idx="5">
                        <c:v>47</c:v>
                      </c:pt>
                      <c:pt idx="7">
                        <c:v>23</c:v>
                      </c:pt>
                      <c:pt idx="8">
                        <c:v>40</c:v>
                      </c:pt>
                      <c:pt idx="9">
                        <c:v>37</c:v>
                      </c:pt>
                    </c:numCache>
                  </c:numRef>
                </c:val>
                <c:extLst>
                  <c:ext xmlns:c16="http://schemas.microsoft.com/office/drawing/2014/chart" uri="{C3380CC4-5D6E-409C-BE32-E72D297353CC}">
                    <c16:uniqueId val="{00000000-6B2E-45F6-A85E-F50E07CBEBF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Q2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Konkurs</c:v>
                      </c:pt>
                      <c:pt idx="1">
                        <c:v>Lange leveransetider</c:v>
                      </c:pt>
                      <c:pt idx="2">
                        <c:v>Økt toll/handelsbarrierer</c:v>
                      </c:pt>
                      <c:pt idx="3">
                        <c:v>Tilgang på kvalifisert arbeidskraft</c:v>
                      </c:pt>
                      <c:pt idx="4">
                        <c:v>Økte renter</c:v>
                      </c:pt>
                      <c:pt idx="5">
                        <c:v>Økte strømpriser</c:v>
                      </c:pt>
                      <c:pt idx="6">
                        <c:v>Lav kronekurs</c:v>
                      </c:pt>
                      <c:pt idx="7">
                        <c:v>Lav etterspørsel</c:v>
                      </c:pt>
                      <c:pt idx="8">
                        <c:v>Økte drivstoffutgifter</c:v>
                      </c:pt>
                      <c:pt idx="9">
                        <c:v>Økte personalutgifter</c:v>
                      </c:pt>
                      <c:pt idx="10">
                        <c:v>Økte priser fra leverandør</c:v>
                      </c:pt>
                    </c:strCache>
                  </c:strRef>
                </c:cat>
                <c:val>
                  <c:numRef>
                    <c:extLst xmlns:c15="http://schemas.microsoft.com/office/drawing/2012/chart">
                      <c:ext xmlns:c15="http://schemas.microsoft.com/office/drawing/2012/chart" uri="{02D57815-91ED-43cb-92C2-25804820EDAC}">
                        <c15:formulaRef>
                          <c15:sqref>Sheet1!$C$2:$C$12</c15:sqref>
                        </c15:formulaRef>
                      </c:ext>
                    </c:extLst>
                    <c:numCache>
                      <c:formatCode>General</c:formatCode>
                      <c:ptCount val="11"/>
                      <c:pt idx="0">
                        <c:v>14</c:v>
                      </c:pt>
                      <c:pt idx="1">
                        <c:v>34</c:v>
                      </c:pt>
                      <c:pt idx="3">
                        <c:v>36</c:v>
                      </c:pt>
                      <c:pt idx="4">
                        <c:v>41</c:v>
                      </c:pt>
                      <c:pt idx="5">
                        <c:v>54</c:v>
                      </c:pt>
                      <c:pt idx="6">
                        <c:v>43</c:v>
                      </c:pt>
                      <c:pt idx="7">
                        <c:v>32</c:v>
                      </c:pt>
                      <c:pt idx="8">
                        <c:v>40</c:v>
                      </c:pt>
                      <c:pt idx="9">
                        <c:v>56</c:v>
                      </c:pt>
                    </c:numCache>
                  </c:numRef>
                </c:val>
                <c:extLst xmlns:c15="http://schemas.microsoft.com/office/drawing/2012/chart">
                  <c:ext xmlns:c16="http://schemas.microsoft.com/office/drawing/2014/chart" uri="{C3380CC4-5D6E-409C-BE32-E72D297353CC}">
                    <c16:uniqueId val="{00000001-6B2E-45F6-A85E-F50E07CBEBF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Q2 2024</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Konkurs</c:v>
                      </c:pt>
                      <c:pt idx="1">
                        <c:v>Lange leveransetider</c:v>
                      </c:pt>
                      <c:pt idx="2">
                        <c:v>Økt toll/handelsbarrierer</c:v>
                      </c:pt>
                      <c:pt idx="3">
                        <c:v>Tilgang på kvalifisert arbeidskraft</c:v>
                      </c:pt>
                      <c:pt idx="4">
                        <c:v>Økte renter</c:v>
                      </c:pt>
                      <c:pt idx="5">
                        <c:v>Økte strømpriser</c:v>
                      </c:pt>
                      <c:pt idx="6">
                        <c:v>Lav kronekurs</c:v>
                      </c:pt>
                      <c:pt idx="7">
                        <c:v>Lav etterspørsel</c:v>
                      </c:pt>
                      <c:pt idx="8">
                        <c:v>Økte drivstoffutgifter</c:v>
                      </c:pt>
                      <c:pt idx="9">
                        <c:v>Økte personalutgifter</c:v>
                      </c:pt>
                      <c:pt idx="10">
                        <c:v>Økte priser fra leverandør</c:v>
                      </c:pt>
                    </c:strCache>
                  </c:strRef>
                </c:cat>
                <c:val>
                  <c:numRef>
                    <c:extLst xmlns:c15="http://schemas.microsoft.com/office/drawing/2012/chart">
                      <c:ext xmlns:c15="http://schemas.microsoft.com/office/drawing/2012/chart" uri="{02D57815-91ED-43cb-92C2-25804820EDAC}">
                        <c15:formulaRef>
                          <c15:sqref>Sheet1!$E$2:$E$12</c15:sqref>
                        </c15:formulaRef>
                      </c:ext>
                    </c:extLst>
                    <c:numCache>
                      <c:formatCode>General</c:formatCode>
                      <c:ptCount val="11"/>
                      <c:pt idx="0">
                        <c:v>12</c:v>
                      </c:pt>
                      <c:pt idx="1">
                        <c:v>23</c:v>
                      </c:pt>
                      <c:pt idx="3">
                        <c:v>30</c:v>
                      </c:pt>
                      <c:pt idx="4">
                        <c:v>37</c:v>
                      </c:pt>
                      <c:pt idx="5">
                        <c:v>42</c:v>
                      </c:pt>
                      <c:pt idx="6">
                        <c:v>39</c:v>
                      </c:pt>
                      <c:pt idx="7">
                        <c:v>29</c:v>
                      </c:pt>
                      <c:pt idx="8">
                        <c:v>31</c:v>
                      </c:pt>
                      <c:pt idx="9">
                        <c:v>43</c:v>
                      </c:pt>
                    </c:numCache>
                  </c:numRef>
                </c:val>
                <c:extLst xmlns:c15="http://schemas.microsoft.com/office/drawing/2012/chart">
                  <c:ext xmlns:c16="http://schemas.microsoft.com/office/drawing/2014/chart" uri="{C3380CC4-5D6E-409C-BE32-E72D297353CC}">
                    <c16:uniqueId val="{00000001-87B1-4913-BE55-B80627A8F633}"/>
                  </c:ext>
                </c:extLst>
              </c15:ser>
            </c15:filteredBarSeries>
          </c:ext>
        </c:extLst>
      </c:barChart>
      <c:catAx>
        <c:axId val="359544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max val="70"/>
          <c:min val="0"/>
        </c:scaling>
        <c:delete val="1"/>
        <c:axPos val="b"/>
        <c:numFmt formatCode="General" sourceLinked="1"/>
        <c:majorTickMark val="out"/>
        <c:minorTickMark val="none"/>
        <c:tickLblPos val="nextTo"/>
        <c:crossAx val="3595448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08031586234007E-2"/>
          <c:y val="0.18762345737576622"/>
          <c:w val="0.97864126208199087"/>
          <c:h val="0.71772295129007502"/>
        </c:manualLayout>
      </c:layout>
      <c:barChart>
        <c:barDir val="col"/>
        <c:grouping val="stacked"/>
        <c:varyColors val="0"/>
        <c:ser>
          <c:idx val="1"/>
          <c:order val="0"/>
          <c:tx>
            <c:strRef>
              <c:f>Sheet1!$A$5</c:f>
              <c:strCache>
                <c:ptCount val="1"/>
                <c:pt idx="0">
                  <c:v>Kritisk</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Sheet1!$B$5:$I$5</c:f>
              <c:numCache>
                <c:formatCode>General</c:formatCode>
                <c:ptCount val="8"/>
                <c:pt idx="0">
                  <c:v>2</c:v>
                </c:pt>
                <c:pt idx="1">
                  <c:v>5</c:v>
                </c:pt>
                <c:pt idx="2">
                  <c:v>7</c:v>
                </c:pt>
                <c:pt idx="3">
                  <c:v>8</c:v>
                </c:pt>
                <c:pt idx="4">
                  <c:v>9</c:v>
                </c:pt>
                <c:pt idx="5">
                  <c:v>7</c:v>
                </c:pt>
                <c:pt idx="6" formatCode="0">
                  <c:v>6.311896208334236</c:v>
                </c:pt>
                <c:pt idx="7" formatCode="0">
                  <c:v>8.5963121823839312</c:v>
                </c:pt>
              </c:numCache>
            </c:numRef>
          </c:val>
          <c:extLst>
            <c:ext xmlns:c16="http://schemas.microsoft.com/office/drawing/2014/chart" uri="{C3380CC4-5D6E-409C-BE32-E72D297353CC}">
              <c16:uniqueId val="{00000000-1622-4C8F-9944-7B2CD4DC770B}"/>
            </c:ext>
          </c:extLst>
        </c:ser>
        <c:ser>
          <c:idx val="0"/>
          <c:order val="1"/>
          <c:tx>
            <c:strRef>
              <c:f>Sheet1!$A$4</c:f>
              <c:strCache>
                <c:ptCount val="1"/>
                <c:pt idx="0">
                  <c:v>Trang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Sheet1!$B$4:$I$4</c:f>
              <c:numCache>
                <c:formatCode>General</c:formatCode>
                <c:ptCount val="8"/>
                <c:pt idx="0">
                  <c:v>17</c:v>
                </c:pt>
                <c:pt idx="1">
                  <c:v>25</c:v>
                </c:pt>
                <c:pt idx="2">
                  <c:v>34</c:v>
                </c:pt>
                <c:pt idx="3">
                  <c:v>35</c:v>
                </c:pt>
                <c:pt idx="4">
                  <c:v>31</c:v>
                </c:pt>
                <c:pt idx="5">
                  <c:v>29</c:v>
                </c:pt>
                <c:pt idx="6" formatCode="0">
                  <c:v>28.601308080975222</c:v>
                </c:pt>
                <c:pt idx="7" formatCode="0">
                  <c:v>37.54963297143054</c:v>
                </c:pt>
              </c:numCache>
            </c:numRef>
          </c:val>
          <c:extLst>
            <c:ext xmlns:c16="http://schemas.microsoft.com/office/drawing/2014/chart" uri="{C3380CC4-5D6E-409C-BE32-E72D297353CC}">
              <c16:uniqueId val="{00000001-1622-4C8F-9944-7B2CD4DC770B}"/>
            </c:ext>
          </c:extLst>
        </c:ser>
        <c:ser>
          <c:idx val="2"/>
          <c:order val="2"/>
          <c:tx>
            <c:strRef>
              <c:f>Sheet1!$A$3</c:f>
              <c:strCache>
                <c:ptCount val="1"/>
                <c:pt idx="0">
                  <c:v>Balansert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Sheet1!$B$3:$I$3</c:f>
              <c:numCache>
                <c:formatCode>General</c:formatCode>
                <c:ptCount val="8"/>
                <c:pt idx="0">
                  <c:v>54</c:v>
                </c:pt>
                <c:pt idx="1">
                  <c:v>51</c:v>
                </c:pt>
                <c:pt idx="2">
                  <c:v>51</c:v>
                </c:pt>
                <c:pt idx="3">
                  <c:v>49</c:v>
                </c:pt>
                <c:pt idx="4">
                  <c:v>49</c:v>
                </c:pt>
                <c:pt idx="5">
                  <c:v>51</c:v>
                </c:pt>
                <c:pt idx="6" formatCode="0">
                  <c:v>49.686123205370187</c:v>
                </c:pt>
                <c:pt idx="7" formatCode="0">
                  <c:v>45.521894407402918</c:v>
                </c:pt>
              </c:numCache>
            </c:numRef>
          </c:val>
          <c:extLst>
            <c:ext xmlns:c16="http://schemas.microsoft.com/office/drawing/2014/chart" uri="{C3380CC4-5D6E-409C-BE32-E72D297353CC}">
              <c16:uniqueId val="{00000002-1622-4C8F-9944-7B2CD4DC770B}"/>
            </c:ext>
          </c:extLst>
        </c:ser>
        <c:ser>
          <c:idx val="3"/>
          <c:order val="3"/>
          <c:tx>
            <c:strRef>
              <c:f>Sheet1!$A$2</c:f>
              <c:strCache>
                <c:ptCount val="1"/>
                <c:pt idx="0">
                  <c:v>Romslig</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Sheet1!$B$2:$I$2</c:f>
              <c:numCache>
                <c:formatCode>General</c:formatCode>
                <c:ptCount val="8"/>
                <c:pt idx="0">
                  <c:v>27</c:v>
                </c:pt>
                <c:pt idx="1">
                  <c:v>19</c:v>
                </c:pt>
                <c:pt idx="2">
                  <c:v>8</c:v>
                </c:pt>
                <c:pt idx="3">
                  <c:v>8</c:v>
                </c:pt>
                <c:pt idx="4">
                  <c:v>11</c:v>
                </c:pt>
                <c:pt idx="5">
                  <c:v>12</c:v>
                </c:pt>
                <c:pt idx="6" formatCode="0">
                  <c:v>13.774226058412017</c:v>
                </c:pt>
                <c:pt idx="7" formatCode="0">
                  <c:v>7.3783262029074299</c:v>
                </c:pt>
              </c:numCache>
            </c:numRef>
          </c:val>
          <c:extLst>
            <c:ext xmlns:c16="http://schemas.microsoft.com/office/drawing/2014/chart" uri="{C3380CC4-5D6E-409C-BE32-E72D297353CC}">
              <c16:uniqueId val="{00000003-1622-4C8F-9944-7B2CD4DC770B}"/>
            </c:ext>
          </c:extLst>
        </c:ser>
        <c:dLbls>
          <c:showLegendKey val="0"/>
          <c:showVal val="1"/>
          <c:showCatName val="0"/>
          <c:showSerName val="0"/>
          <c:showPercent val="0"/>
          <c:showBubbleSize val="0"/>
        </c:dLbls>
        <c:gapWidth val="47"/>
        <c:overlap val="100"/>
        <c:axId val="1056279536"/>
        <c:axId val="1056287408"/>
      </c:barChart>
      <c:catAx>
        <c:axId val="105627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100"/>
        </c:scaling>
        <c:delete val="1"/>
        <c:axPos val="l"/>
        <c:numFmt formatCode="General" sourceLinked="1"/>
        <c:majorTickMark val="out"/>
        <c:minorTickMark val="none"/>
        <c:tickLblPos val="nextTo"/>
        <c:crossAx val="105627953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800"/>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08031586234007E-2"/>
          <c:y val="3.2707611976745522E-2"/>
          <c:w val="0.97864126208199087"/>
          <c:h val="0.87263885341206882"/>
        </c:manualLayout>
      </c:layout>
      <c:barChart>
        <c:barDir val="col"/>
        <c:grouping val="stacked"/>
        <c:varyColors val="0"/>
        <c:ser>
          <c:idx val="1"/>
          <c:order val="0"/>
          <c:tx>
            <c:strRef>
              <c:f>Sheet1!$A$5</c:f>
              <c:strCache>
                <c:ptCount val="1"/>
                <c:pt idx="0">
                  <c:v>Kritisk</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Sheet1!$B$5:$I$5</c:f>
              <c:numCache>
                <c:formatCode>General</c:formatCode>
                <c:ptCount val="8"/>
                <c:pt idx="0">
                  <c:v>3</c:v>
                </c:pt>
                <c:pt idx="1">
                  <c:v>5</c:v>
                </c:pt>
                <c:pt idx="2">
                  <c:v>7</c:v>
                </c:pt>
                <c:pt idx="3">
                  <c:v>7</c:v>
                </c:pt>
                <c:pt idx="4">
                  <c:v>7</c:v>
                </c:pt>
                <c:pt idx="5">
                  <c:v>9</c:v>
                </c:pt>
                <c:pt idx="6" formatCode="0">
                  <c:v>6.7186195728273015</c:v>
                </c:pt>
                <c:pt idx="7" formatCode="0">
                  <c:v>8.6259385762836125</c:v>
                </c:pt>
              </c:numCache>
            </c:numRef>
          </c:val>
          <c:extLst>
            <c:ext xmlns:c16="http://schemas.microsoft.com/office/drawing/2014/chart" uri="{C3380CC4-5D6E-409C-BE32-E72D297353CC}">
              <c16:uniqueId val="{00000000-F7DE-40E1-83C7-65805FD4F3A6}"/>
            </c:ext>
          </c:extLst>
        </c:ser>
        <c:ser>
          <c:idx val="0"/>
          <c:order val="1"/>
          <c:tx>
            <c:strRef>
              <c:f>Sheet1!$A$4</c:f>
              <c:strCache>
                <c:ptCount val="1"/>
                <c:pt idx="0">
                  <c:v>Trang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Sheet1!$B$4:$I$4</c:f>
              <c:numCache>
                <c:formatCode>General</c:formatCode>
                <c:ptCount val="8"/>
                <c:pt idx="0">
                  <c:v>17</c:v>
                </c:pt>
                <c:pt idx="1">
                  <c:v>26</c:v>
                </c:pt>
                <c:pt idx="2">
                  <c:v>31</c:v>
                </c:pt>
                <c:pt idx="3">
                  <c:v>33</c:v>
                </c:pt>
                <c:pt idx="4">
                  <c:v>30</c:v>
                </c:pt>
                <c:pt idx="5">
                  <c:v>28</c:v>
                </c:pt>
                <c:pt idx="6" formatCode="0">
                  <c:v>34.306319513561725</c:v>
                </c:pt>
                <c:pt idx="7" formatCode="0">
                  <c:v>35.742230828138275</c:v>
                </c:pt>
              </c:numCache>
            </c:numRef>
          </c:val>
          <c:extLst>
            <c:ext xmlns:c16="http://schemas.microsoft.com/office/drawing/2014/chart" uri="{C3380CC4-5D6E-409C-BE32-E72D297353CC}">
              <c16:uniqueId val="{00000001-F7DE-40E1-83C7-65805FD4F3A6}"/>
            </c:ext>
          </c:extLst>
        </c:ser>
        <c:ser>
          <c:idx val="2"/>
          <c:order val="2"/>
          <c:tx>
            <c:strRef>
              <c:f>Sheet1!$A$3</c:f>
              <c:strCache>
                <c:ptCount val="1"/>
                <c:pt idx="0">
                  <c:v>Balansert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Sheet1!$B$3:$I$3</c:f>
              <c:numCache>
                <c:formatCode>General</c:formatCode>
                <c:ptCount val="8"/>
                <c:pt idx="0">
                  <c:v>51</c:v>
                </c:pt>
                <c:pt idx="1">
                  <c:v>47</c:v>
                </c:pt>
                <c:pt idx="2">
                  <c:v>51</c:v>
                </c:pt>
                <c:pt idx="3">
                  <c:v>50</c:v>
                </c:pt>
                <c:pt idx="4">
                  <c:v>52</c:v>
                </c:pt>
                <c:pt idx="5">
                  <c:v>51</c:v>
                </c:pt>
                <c:pt idx="6" formatCode="0">
                  <c:v>46.465176843852689</c:v>
                </c:pt>
                <c:pt idx="7" formatCode="0">
                  <c:v>44.717158763529405</c:v>
                </c:pt>
              </c:numCache>
            </c:numRef>
          </c:val>
          <c:extLst>
            <c:ext xmlns:c16="http://schemas.microsoft.com/office/drawing/2014/chart" uri="{C3380CC4-5D6E-409C-BE32-E72D297353CC}">
              <c16:uniqueId val="{00000002-F7DE-40E1-83C7-65805FD4F3A6}"/>
            </c:ext>
          </c:extLst>
        </c:ser>
        <c:ser>
          <c:idx val="3"/>
          <c:order val="3"/>
          <c:tx>
            <c:strRef>
              <c:f>Sheet1!$A$2</c:f>
              <c:strCache>
                <c:ptCount val="1"/>
                <c:pt idx="0">
                  <c:v>Romslig</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Sheet1!$B$2:$I$2</c:f>
              <c:numCache>
                <c:formatCode>General</c:formatCode>
                <c:ptCount val="8"/>
                <c:pt idx="0">
                  <c:v>29</c:v>
                </c:pt>
                <c:pt idx="1">
                  <c:v>22</c:v>
                </c:pt>
                <c:pt idx="2">
                  <c:v>11</c:v>
                </c:pt>
                <c:pt idx="3">
                  <c:v>10</c:v>
                </c:pt>
                <c:pt idx="4">
                  <c:v>11</c:v>
                </c:pt>
                <c:pt idx="5">
                  <c:v>11</c:v>
                </c:pt>
                <c:pt idx="6" formatCode="0">
                  <c:v>10.419904286278674</c:v>
                </c:pt>
                <c:pt idx="7" formatCode="0">
                  <c:v>8.6856563560667546</c:v>
                </c:pt>
              </c:numCache>
            </c:numRef>
          </c:val>
          <c:extLst>
            <c:ext xmlns:c16="http://schemas.microsoft.com/office/drawing/2014/chart" uri="{C3380CC4-5D6E-409C-BE32-E72D297353CC}">
              <c16:uniqueId val="{00000003-F7DE-40E1-83C7-65805FD4F3A6}"/>
            </c:ext>
          </c:extLst>
        </c:ser>
        <c:dLbls>
          <c:showLegendKey val="0"/>
          <c:showVal val="1"/>
          <c:showCatName val="0"/>
          <c:showSerName val="0"/>
          <c:showPercent val="0"/>
          <c:showBubbleSize val="0"/>
        </c:dLbls>
        <c:gapWidth val="47"/>
        <c:overlap val="100"/>
        <c:axId val="1056279536"/>
        <c:axId val="1056287408"/>
      </c:barChart>
      <c:catAx>
        <c:axId val="105627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100"/>
        </c:scaling>
        <c:delete val="1"/>
        <c:axPos val="l"/>
        <c:numFmt formatCode="General" sourceLinked="1"/>
        <c:majorTickMark val="out"/>
        <c:minorTickMark val="none"/>
        <c:tickLblPos val="nextTo"/>
        <c:crossAx val="1056279536"/>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nb-NO"/>
        </a:p>
      </c:txPr>
    </c:legend>
    <c:plotVisOnly val="1"/>
    <c:dispBlanksAs val="gap"/>
    <c:showDLblsOverMax val="0"/>
    <c:extLst/>
  </c:chart>
  <c:spPr>
    <a:noFill/>
    <a:ln>
      <a:noFill/>
    </a:ln>
    <a:effectLst/>
  </c:spPr>
  <c:txPr>
    <a:bodyPr/>
    <a:lstStyle/>
    <a:p>
      <a:pPr>
        <a:defRPr sz="800"/>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08031586234007E-2"/>
          <c:y val="3.2707611976745522E-2"/>
          <c:w val="0.97864126208199087"/>
          <c:h val="0.87263885341206882"/>
        </c:manualLayout>
      </c:layout>
      <c:barChart>
        <c:barDir val="col"/>
        <c:grouping val="stacked"/>
        <c:varyColors val="0"/>
        <c:ser>
          <c:idx val="1"/>
          <c:order val="0"/>
          <c:tx>
            <c:strRef>
              <c:f>Sheet1!$A$5</c:f>
              <c:strCache>
                <c:ptCount val="1"/>
                <c:pt idx="0">
                  <c:v>Kritisk</c:v>
                </c:pt>
              </c:strCache>
            </c:strRef>
          </c:tx>
          <c:spPr>
            <a:solidFill>
              <a:srgbClr val="01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Sheet1!$B$5:$I$5</c:f>
              <c:numCache>
                <c:formatCode>General</c:formatCode>
                <c:ptCount val="8"/>
                <c:pt idx="0">
                  <c:v>4</c:v>
                </c:pt>
                <c:pt idx="1">
                  <c:v>5</c:v>
                </c:pt>
                <c:pt idx="2">
                  <c:v>7</c:v>
                </c:pt>
                <c:pt idx="3">
                  <c:v>7</c:v>
                </c:pt>
                <c:pt idx="4">
                  <c:v>7</c:v>
                </c:pt>
                <c:pt idx="5">
                  <c:v>9</c:v>
                </c:pt>
                <c:pt idx="6" formatCode="0">
                  <c:v>6.8268751765199491</c:v>
                </c:pt>
                <c:pt idx="7" formatCode="0">
                  <c:v>8.6342258963216612</c:v>
                </c:pt>
              </c:numCache>
            </c:numRef>
          </c:val>
          <c:extLst>
            <c:ext xmlns:c16="http://schemas.microsoft.com/office/drawing/2014/chart" uri="{C3380CC4-5D6E-409C-BE32-E72D297353CC}">
              <c16:uniqueId val="{00000000-3DBA-4C33-9BDA-28D83004B59E}"/>
            </c:ext>
          </c:extLst>
        </c:ser>
        <c:ser>
          <c:idx val="0"/>
          <c:order val="1"/>
          <c:tx>
            <c:strRef>
              <c:f>Sheet1!$A$4</c:f>
              <c:strCache>
                <c:ptCount val="1"/>
                <c:pt idx="0">
                  <c:v>Trang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9F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Sheet1!$B$4:$I$4</c:f>
              <c:numCache>
                <c:formatCode>General</c:formatCode>
                <c:ptCount val="8"/>
                <c:pt idx="0">
                  <c:v>17</c:v>
                </c:pt>
                <c:pt idx="1">
                  <c:v>26</c:v>
                </c:pt>
                <c:pt idx="2">
                  <c:v>29</c:v>
                </c:pt>
                <c:pt idx="3">
                  <c:v>33</c:v>
                </c:pt>
                <c:pt idx="4">
                  <c:v>30</c:v>
                </c:pt>
                <c:pt idx="5">
                  <c:v>29</c:v>
                </c:pt>
                <c:pt idx="6" formatCode="0">
                  <c:v>35.82479499499351</c:v>
                </c:pt>
                <c:pt idx="7" formatCode="0">
                  <c:v>35.236650565841572</c:v>
                </c:pt>
              </c:numCache>
            </c:numRef>
          </c:val>
          <c:extLst>
            <c:ext xmlns:c16="http://schemas.microsoft.com/office/drawing/2014/chart" uri="{C3380CC4-5D6E-409C-BE32-E72D297353CC}">
              <c16:uniqueId val="{00000001-3DBA-4C33-9BDA-28D83004B59E}"/>
            </c:ext>
          </c:extLst>
        </c:ser>
        <c:ser>
          <c:idx val="2"/>
          <c:order val="2"/>
          <c:tx>
            <c:strRef>
              <c:f>Sheet1!$A$3</c:f>
              <c:strCache>
                <c:ptCount val="1"/>
                <c:pt idx="0">
                  <c:v>Balansert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Sheet1!$B$3:$I$3</c:f>
              <c:numCache>
                <c:formatCode>General</c:formatCode>
                <c:ptCount val="8"/>
                <c:pt idx="0">
                  <c:v>50</c:v>
                </c:pt>
                <c:pt idx="1">
                  <c:v>46</c:v>
                </c:pt>
                <c:pt idx="2">
                  <c:v>51</c:v>
                </c:pt>
                <c:pt idx="3">
                  <c:v>49</c:v>
                </c:pt>
                <c:pt idx="4">
                  <c:v>52</c:v>
                </c:pt>
                <c:pt idx="5">
                  <c:v>50</c:v>
                </c:pt>
                <c:pt idx="6" formatCode="0">
                  <c:v>45.607873026890047</c:v>
                </c:pt>
                <c:pt idx="7" formatCode="0">
                  <c:v>44.492051993894179</c:v>
                </c:pt>
              </c:numCache>
            </c:numRef>
          </c:val>
          <c:extLst>
            <c:ext xmlns:c16="http://schemas.microsoft.com/office/drawing/2014/chart" uri="{C3380CC4-5D6E-409C-BE32-E72D297353CC}">
              <c16:uniqueId val="{00000002-3DBA-4C33-9BDA-28D83004B59E}"/>
            </c:ext>
          </c:extLst>
        </c:ser>
        <c:ser>
          <c:idx val="3"/>
          <c:order val="3"/>
          <c:tx>
            <c:strRef>
              <c:f>Sheet1!$A$2</c:f>
              <c:strCache>
                <c:ptCount val="1"/>
                <c:pt idx="0">
                  <c:v>Romslig</c:v>
                </c:pt>
              </c:strCache>
            </c:strRef>
          </c:tx>
          <c:spPr>
            <a:solidFill>
              <a:schemeClr val="accent5">
                <a:lumMod val="9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Sheet1!$B$1:$I$1</c:f>
              <c:strCache>
                <c:ptCount val="8"/>
                <c:pt idx="0">
                  <c:v>Q2 
2022</c:v>
                </c:pt>
                <c:pt idx="1">
                  <c:v>Q4 
2022</c:v>
                </c:pt>
                <c:pt idx="2">
                  <c:v>Q2 
2023</c:v>
                </c:pt>
                <c:pt idx="3">
                  <c:v>Q4 
2023</c:v>
                </c:pt>
                <c:pt idx="4">
                  <c:v>Q2 
2024</c:v>
                </c:pt>
                <c:pt idx="5">
                  <c:v>Q4 
2024</c:v>
                </c:pt>
                <c:pt idx="6">
                  <c:v>Q2 
2025</c:v>
                </c:pt>
                <c:pt idx="7">
                  <c:v>Q4 2025</c:v>
                </c:pt>
              </c:strCache>
            </c:strRef>
          </c:cat>
          <c:val>
            <c:numRef>
              <c:f>Sheet1!$B$2:$I$2</c:f>
              <c:numCache>
                <c:formatCode>General</c:formatCode>
                <c:ptCount val="8"/>
                <c:pt idx="0">
                  <c:v>29</c:v>
                </c:pt>
                <c:pt idx="1">
                  <c:v>23</c:v>
                </c:pt>
                <c:pt idx="2">
                  <c:v>13</c:v>
                </c:pt>
                <c:pt idx="3">
                  <c:v>11</c:v>
                </c:pt>
                <c:pt idx="4">
                  <c:v>11</c:v>
                </c:pt>
                <c:pt idx="5">
                  <c:v>11</c:v>
                </c:pt>
                <c:pt idx="6" formatCode="0">
                  <c:v>9.5271005771180093</c:v>
                </c:pt>
                <c:pt idx="7" formatCode="0">
                  <c:v>9.0513526811466605</c:v>
                </c:pt>
              </c:numCache>
            </c:numRef>
          </c:val>
          <c:extLst>
            <c:ext xmlns:c16="http://schemas.microsoft.com/office/drawing/2014/chart" uri="{C3380CC4-5D6E-409C-BE32-E72D297353CC}">
              <c16:uniqueId val="{00000003-3DBA-4C33-9BDA-28D83004B59E}"/>
            </c:ext>
          </c:extLst>
        </c:ser>
        <c:dLbls>
          <c:showLegendKey val="0"/>
          <c:showVal val="1"/>
          <c:showCatName val="0"/>
          <c:showSerName val="0"/>
          <c:showPercent val="0"/>
          <c:showBubbleSize val="0"/>
        </c:dLbls>
        <c:gapWidth val="47"/>
        <c:overlap val="100"/>
        <c:axId val="1056279536"/>
        <c:axId val="1056287408"/>
      </c:barChart>
      <c:catAx>
        <c:axId val="105627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100"/>
        </c:scaling>
        <c:delete val="1"/>
        <c:axPos val="l"/>
        <c:numFmt formatCode="General" sourceLinked="1"/>
        <c:majorTickMark val="out"/>
        <c:minorTickMark val="none"/>
        <c:tickLblPos val="nextTo"/>
        <c:crossAx val="105627953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800"/>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14973005444462E-2"/>
          <c:y val="0"/>
          <c:w val="0.73677755577142112"/>
          <c:h val="1"/>
        </c:manualLayout>
      </c:layout>
      <c:barChart>
        <c:barDir val="bar"/>
        <c:grouping val="clustered"/>
        <c:varyColors val="0"/>
        <c:ser>
          <c:idx val="0"/>
          <c:order val="0"/>
          <c:tx>
            <c:strRef>
              <c:f>Sheet1!$B$1</c:f>
              <c:strCache>
                <c:ptCount val="1"/>
                <c:pt idx="0">
                  <c:v>Innlandet</c:v>
                </c:pt>
              </c:strCache>
            </c:strRef>
          </c:tx>
          <c:spPr>
            <a:solidFill>
              <a:srgbClr val="7EB5D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Q4 2023</c:v>
                </c:pt>
                <c:pt idx="1">
                  <c:v>Q2 2024</c:v>
                </c:pt>
                <c:pt idx="2">
                  <c:v>Q4 2024</c:v>
                </c:pt>
                <c:pt idx="3">
                  <c:v>Q2 2025</c:v>
                </c:pt>
                <c:pt idx="4">
                  <c:v>Q4 2025</c:v>
                </c:pt>
              </c:strCache>
            </c:strRef>
          </c:cat>
          <c:val>
            <c:numRef>
              <c:f>Sheet1!$B$2:$B$6</c:f>
              <c:numCache>
                <c:formatCode>General</c:formatCode>
                <c:ptCount val="5"/>
                <c:pt idx="0">
                  <c:v>30</c:v>
                </c:pt>
                <c:pt idx="1">
                  <c:v>27</c:v>
                </c:pt>
                <c:pt idx="2">
                  <c:v>24</c:v>
                </c:pt>
                <c:pt idx="3" formatCode="0">
                  <c:v>21.044030567389889</c:v>
                </c:pt>
                <c:pt idx="4" formatCode="0">
                  <c:v>25.5094434808899</c:v>
                </c:pt>
              </c:numCache>
            </c:numRef>
          </c:val>
          <c:extLst>
            <c:ext xmlns:c16="http://schemas.microsoft.com/office/drawing/2014/chart" uri="{C3380CC4-5D6E-409C-BE32-E72D297353CC}">
              <c16:uniqueId val="{00000000-1726-42CE-B416-D8DAA18A38E3}"/>
            </c:ext>
          </c:extLst>
        </c:ser>
        <c:ser>
          <c:idx val="1"/>
          <c:order val="1"/>
          <c:tx>
            <c:strRef>
              <c:f>Sheet1!$C$1</c:f>
              <c:strCache>
                <c:ptCount val="1"/>
                <c:pt idx="0">
                  <c:v>Hovedstadsregionen</c:v>
                </c:pt>
              </c:strCache>
            </c:strRef>
          </c:tx>
          <c:spPr>
            <a:solidFill>
              <a:srgbClr val="34749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Q4 2023</c:v>
                </c:pt>
                <c:pt idx="1">
                  <c:v>Q2 2024</c:v>
                </c:pt>
                <c:pt idx="2">
                  <c:v>Q4 2024</c:v>
                </c:pt>
                <c:pt idx="3">
                  <c:v>Q2 2025</c:v>
                </c:pt>
                <c:pt idx="4">
                  <c:v>Q4 2025</c:v>
                </c:pt>
              </c:strCache>
            </c:strRef>
          </c:cat>
          <c:val>
            <c:numRef>
              <c:f>Sheet1!$C$2:$C$6</c:f>
              <c:numCache>
                <c:formatCode>General</c:formatCode>
                <c:ptCount val="5"/>
                <c:pt idx="0">
                  <c:v>32</c:v>
                </c:pt>
                <c:pt idx="1">
                  <c:v>29</c:v>
                </c:pt>
                <c:pt idx="2">
                  <c:v>28</c:v>
                </c:pt>
                <c:pt idx="3" formatCode="0">
                  <c:v>23.16483945040234</c:v>
                </c:pt>
                <c:pt idx="4" formatCode="0">
                  <c:v>21.622389545428998</c:v>
                </c:pt>
              </c:numCache>
            </c:numRef>
          </c:val>
          <c:extLst>
            <c:ext xmlns:c16="http://schemas.microsoft.com/office/drawing/2014/chart" uri="{C3380CC4-5D6E-409C-BE32-E72D297353CC}">
              <c16:uniqueId val="{00000001-1726-42CE-B416-D8DAA18A38E3}"/>
            </c:ext>
          </c:extLst>
        </c:ser>
        <c:ser>
          <c:idx val="2"/>
          <c:order val="2"/>
          <c:tx>
            <c:strRef>
              <c:f>Sheet1!$D$1</c:f>
              <c:strCache>
                <c:ptCount val="1"/>
                <c:pt idx="0">
                  <c:v>Totalt</c:v>
                </c:pt>
              </c:strCache>
            </c:strRef>
          </c:tx>
          <c:spPr>
            <a:solidFill>
              <a:srgbClr val="00207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Q4 2023</c:v>
                </c:pt>
                <c:pt idx="1">
                  <c:v>Q2 2024</c:v>
                </c:pt>
                <c:pt idx="2">
                  <c:v>Q4 2024</c:v>
                </c:pt>
                <c:pt idx="3">
                  <c:v>Q2 2025</c:v>
                </c:pt>
                <c:pt idx="4">
                  <c:v>Q4 2025</c:v>
                </c:pt>
              </c:strCache>
            </c:strRef>
          </c:cat>
          <c:val>
            <c:numRef>
              <c:f>Sheet1!$D$2:$D$6</c:f>
              <c:numCache>
                <c:formatCode>General</c:formatCode>
                <c:ptCount val="5"/>
                <c:pt idx="0">
                  <c:v>32</c:v>
                </c:pt>
                <c:pt idx="1">
                  <c:v>28</c:v>
                </c:pt>
                <c:pt idx="2">
                  <c:v>27</c:v>
                </c:pt>
                <c:pt idx="3" formatCode="0">
                  <c:v>22.7203475050338</c:v>
                </c:pt>
                <c:pt idx="4" formatCode="0">
                  <c:v>22.464263046436947</c:v>
                </c:pt>
              </c:numCache>
            </c:numRef>
          </c:val>
          <c:extLst>
            <c:ext xmlns:c16="http://schemas.microsoft.com/office/drawing/2014/chart" uri="{C3380CC4-5D6E-409C-BE32-E72D297353CC}">
              <c16:uniqueId val="{00000002-1726-42CE-B416-D8DAA18A38E3}"/>
            </c:ext>
          </c:extLst>
        </c:ser>
        <c:dLbls>
          <c:showLegendKey val="0"/>
          <c:showVal val="0"/>
          <c:showCatName val="0"/>
          <c:showSerName val="0"/>
          <c:showPercent val="0"/>
          <c:showBubbleSize val="0"/>
        </c:dLbls>
        <c:gapWidth val="100"/>
        <c:overlap val="-20"/>
        <c:axId val="359544864"/>
        <c:axId val="359546504"/>
      </c:barChart>
      <c:catAx>
        <c:axId val="359544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359546504"/>
        <c:crosses val="autoZero"/>
        <c:auto val="1"/>
        <c:lblAlgn val="ctr"/>
        <c:lblOffset val="100"/>
        <c:noMultiLvlLbl val="0"/>
      </c:catAx>
      <c:valAx>
        <c:axId val="359546504"/>
        <c:scaling>
          <c:orientation val="minMax"/>
          <c:max val="40"/>
          <c:min val="0"/>
        </c:scaling>
        <c:delete val="1"/>
        <c:axPos val="b"/>
        <c:numFmt formatCode="General" sourceLinked="1"/>
        <c:majorTickMark val="out"/>
        <c:minorTickMark val="none"/>
        <c:tickLblPos val="nextTo"/>
        <c:crossAx val="359544864"/>
        <c:crosses val="autoZero"/>
        <c:crossBetween val="between"/>
      </c:valAx>
      <c:spPr>
        <a:noFill/>
        <a:ln>
          <a:noFill/>
        </a:ln>
        <a:effectLst/>
      </c:spPr>
    </c:plotArea>
    <c:legend>
      <c:legendPos val="r"/>
      <c:layout>
        <c:manualLayout>
          <c:xMode val="edge"/>
          <c:yMode val="edge"/>
          <c:x val="0.82662532738171557"/>
          <c:y val="0.36966919840218482"/>
          <c:w val="0.16632041883382076"/>
          <c:h val="0.212123283933667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
          <c:y val="9.3557258042326133E-2"/>
          <c:w val="1"/>
          <c:h val="0.83800677062489248"/>
        </c:manualLayout>
      </c:layout>
      <c:barChart>
        <c:barDir val="col"/>
        <c:grouping val="clustered"/>
        <c:varyColors val="0"/>
        <c:ser>
          <c:idx val="0"/>
          <c:order val="0"/>
          <c:tx>
            <c:strRef>
              <c:f>Sheet1!$C$1</c:f>
              <c:strCache>
                <c:ptCount val="1"/>
                <c:pt idx="0">
                  <c:v>Norges økonomi neste år</c:v>
                </c:pt>
              </c:strCache>
            </c:strRef>
          </c:tx>
          <c:spPr>
            <a:solidFill>
              <a:srgbClr val="82BCE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6"/>
                <c:pt idx="0">
                  <c:v>Varehandel</c:v>
                </c:pt>
                <c:pt idx="1">
                  <c:v>Bygg/Anlegg</c:v>
                </c:pt>
                <c:pt idx="2">
                  <c:v>Primærnæring</c:v>
                </c:pt>
                <c:pt idx="3">
                  <c:v>Eiendom</c:v>
                </c:pt>
                <c:pt idx="4">
                  <c:v>Privat tjenesteyting</c:v>
                </c:pt>
                <c:pt idx="5">
                  <c:v>Industri</c:v>
                </c:pt>
              </c:strCache>
              <c:extLst/>
            </c:strRef>
          </c:cat>
          <c:val>
            <c:numRef>
              <c:f>Sheet1!$C$2:$C$8</c:f>
              <c:numCache>
                <c:formatCode>0</c:formatCode>
                <c:ptCount val="6"/>
                <c:pt idx="0">
                  <c:v>-16.876392060122491</c:v>
                </c:pt>
                <c:pt idx="1">
                  <c:v>-25.218384846803104</c:v>
                </c:pt>
                <c:pt idx="2">
                  <c:v>-32.098262676098173</c:v>
                </c:pt>
                <c:pt idx="3">
                  <c:v>-47.270517407947153</c:v>
                </c:pt>
                <c:pt idx="4">
                  <c:v>-20.269185445224046</c:v>
                </c:pt>
                <c:pt idx="5">
                  <c:v>-27.86841791125843</c:v>
                </c:pt>
              </c:numCache>
              <c:extLst/>
            </c:numRef>
          </c:val>
          <c:extLst>
            <c:ext xmlns:c16="http://schemas.microsoft.com/office/drawing/2014/chart" uri="{C3380CC4-5D6E-409C-BE32-E72D297353CC}">
              <c16:uniqueId val="{00000001-53DE-4AAE-817E-7E5513E4CDAF}"/>
            </c:ext>
          </c:extLst>
        </c:ser>
        <c:ser>
          <c:idx val="1"/>
          <c:order val="1"/>
          <c:tx>
            <c:strRef>
              <c:f>Sheet1!$B$1</c:f>
              <c:strCache>
                <c:ptCount val="1"/>
                <c:pt idx="0">
                  <c:v>Bransjens vekst neste år</c:v>
                </c:pt>
              </c:strCache>
            </c:strRef>
          </c:tx>
          <c:spPr>
            <a:solidFill>
              <a:srgbClr val="00207D"/>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6"/>
                <c:pt idx="0">
                  <c:v>Varehandel</c:v>
                </c:pt>
                <c:pt idx="1">
                  <c:v>Bygg/Anlegg</c:v>
                </c:pt>
                <c:pt idx="2">
                  <c:v>Primærnæring</c:v>
                </c:pt>
                <c:pt idx="3">
                  <c:v>Eiendom</c:v>
                </c:pt>
                <c:pt idx="4">
                  <c:v>Privat tjenesteyting</c:v>
                </c:pt>
                <c:pt idx="5">
                  <c:v>Industri</c:v>
                </c:pt>
              </c:strCache>
              <c:extLst/>
            </c:strRef>
          </c:cat>
          <c:val>
            <c:numRef>
              <c:f>Sheet1!$B$2:$B$8</c:f>
              <c:numCache>
                <c:formatCode>0</c:formatCode>
                <c:ptCount val="6"/>
                <c:pt idx="0">
                  <c:v>-18.554468833047888</c:v>
                </c:pt>
                <c:pt idx="1">
                  <c:v>-30.947841362028917</c:v>
                </c:pt>
                <c:pt idx="2">
                  <c:v>-36.308703487864811</c:v>
                </c:pt>
                <c:pt idx="3">
                  <c:v>-46.520028076463028</c:v>
                </c:pt>
                <c:pt idx="4">
                  <c:v>-20.745424899100986</c:v>
                </c:pt>
                <c:pt idx="5">
                  <c:v>-19.080016447738068</c:v>
                </c:pt>
              </c:numCache>
              <c:extLst/>
            </c:numRef>
          </c:val>
          <c:extLst>
            <c:ext xmlns:c16="http://schemas.microsoft.com/office/drawing/2014/chart" uri="{C3380CC4-5D6E-409C-BE32-E72D297353CC}">
              <c16:uniqueId val="{00000000-E6D4-46BD-8AB4-D38E6ACC5731}"/>
            </c:ext>
          </c:extLst>
        </c:ser>
        <c:dLbls>
          <c:showLegendKey val="0"/>
          <c:showVal val="1"/>
          <c:showCatName val="0"/>
          <c:showSerName val="0"/>
          <c:showPercent val="0"/>
          <c:showBubbleSize val="0"/>
        </c:dLbls>
        <c:gapWidth val="47"/>
        <c:overlap val="-20"/>
        <c:axId val="1056279536"/>
        <c:axId val="1056287408"/>
      </c:barChart>
      <c:catAx>
        <c:axId val="1056279536"/>
        <c:scaling>
          <c:orientation val="minMax"/>
        </c:scaling>
        <c:delete val="0"/>
        <c:axPos val="b"/>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low"/>
        <c:spPr>
          <a:noFill/>
          <a:ln w="9525" cap="flat" cmpd="sng" algn="ctr">
            <a:solidFill>
              <a:schemeClr val="bg1">
                <a:lumMod val="75000"/>
              </a:schemeClr>
            </a:solidFill>
            <a:round/>
          </a:ln>
          <a:effectLst/>
        </c:spPr>
        <c:txPr>
          <a:bodyPr rot="-60000000" spcFirstLastPara="1" vertOverflow="ellipsis" vert="horz" wrap="square" anchor="b"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1056287408"/>
        <c:crosses val="autoZero"/>
        <c:auto val="1"/>
        <c:lblAlgn val="ctr"/>
        <c:lblOffset val="100"/>
        <c:noMultiLvlLbl val="0"/>
      </c:catAx>
      <c:valAx>
        <c:axId val="1056287408"/>
        <c:scaling>
          <c:orientation val="minMax"/>
          <c:max val="30"/>
          <c:min val="-60"/>
        </c:scaling>
        <c:delete val="1"/>
        <c:axPos val="l"/>
        <c:numFmt formatCode="0" sourceLinked="1"/>
        <c:majorTickMark val="out"/>
        <c:minorTickMark val="none"/>
        <c:tickLblPos val="nextTo"/>
        <c:crossAx val="1056279536"/>
        <c:crosses val="autoZero"/>
        <c:crossBetween val="between"/>
        <c:majorUnit val="20"/>
      </c:valAx>
      <c:spPr>
        <a:noFill/>
        <a:ln>
          <a:noFill/>
        </a:ln>
        <a:effectLst/>
      </c:spPr>
    </c:plotArea>
    <c:legend>
      <c:legendPos val="l"/>
      <c:layout>
        <c:manualLayout>
          <c:xMode val="edge"/>
          <c:yMode val="edge"/>
          <c:x val="0.29556855371399493"/>
          <c:y val="1.3843847395385584E-3"/>
          <c:w val="0.40892719685230999"/>
          <c:h val="8.15359961933454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legend>
    <c:plotVisOnly val="1"/>
    <c:dispBlanksAs val="gap"/>
    <c:showDLblsOverMax val="0"/>
    <c:extLst/>
  </c:chart>
  <c:spPr>
    <a:noFill/>
    <a:ln>
      <a:noFill/>
    </a:ln>
    <a:effectLst/>
  </c:spPr>
  <c:txPr>
    <a:bodyPr/>
    <a:lstStyle/>
    <a:p>
      <a:pPr>
        <a:defRPr sz="800"/>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10.xml><?xml version="1.0" encoding="utf-8"?>
<cs:colorStyle xmlns:cs="http://schemas.microsoft.com/office/drawing/2012/chartStyle" xmlns:a="http://schemas.openxmlformats.org/drawingml/2006/main" meth="withinLinearReversed" id="24">
  <a:schemeClr val="accent4"/>
</cs:colorStyle>
</file>

<file path=ppt/charts/colors11.xml><?xml version="1.0" encoding="utf-8"?>
<cs:colorStyle xmlns:cs="http://schemas.microsoft.com/office/drawing/2012/chartStyle" xmlns:a="http://schemas.openxmlformats.org/drawingml/2006/main" meth="withinLinearReversed" id="24">
  <a:schemeClr val="accent4"/>
</cs:colorStyle>
</file>

<file path=ppt/charts/colors12.xml><?xml version="1.0" encoding="utf-8"?>
<cs:colorStyle xmlns:cs="http://schemas.microsoft.com/office/drawing/2012/chartStyle" xmlns:a="http://schemas.openxmlformats.org/drawingml/2006/main" meth="withinLinearReversed" id="24">
  <a:schemeClr val="accent4"/>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Reversed" id="25">
  <a:schemeClr val="accent5"/>
</cs:colorStyle>
</file>

<file path=ppt/charts/colors18.xml><?xml version="1.0" encoding="utf-8"?>
<cs:colorStyle xmlns:cs="http://schemas.microsoft.com/office/drawing/2012/chartStyle" xmlns:a="http://schemas.openxmlformats.org/drawingml/2006/main" meth="withinLinearReversed" id="25">
  <a:schemeClr val="accent5"/>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20.xml><?xml version="1.0" encoding="utf-8"?>
<cs:colorStyle xmlns:cs="http://schemas.microsoft.com/office/drawing/2012/chartStyle" xmlns:a="http://schemas.openxmlformats.org/drawingml/2006/main" meth="withinLinear" id="14">
  <a:schemeClr val="accent1"/>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A1FA4-1174-40A7-9B07-04BBFF1CF9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17BD3B-731D-4124-B00B-07B4584E35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618B9B-7448-4D8A-AF2F-B1EE064302A4}" type="datetimeFigureOut">
              <a:rPr lang="en-US" smtClean="0"/>
              <a:t>1/15/2026</a:t>
            </a:fld>
            <a:endParaRPr lang="en-US"/>
          </a:p>
        </p:txBody>
      </p:sp>
      <p:sp>
        <p:nvSpPr>
          <p:cNvPr id="4" name="Footer Placeholder 3">
            <a:extLst>
              <a:ext uri="{FF2B5EF4-FFF2-40B4-BE49-F238E27FC236}">
                <a16:creationId xmlns:a16="http://schemas.microsoft.com/office/drawing/2014/main" id="{A12A1CF0-482E-42EC-ABD5-CD1886BACA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FCAFF6-524F-4F57-A635-BBEFD4753C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231432-75B0-4283-A309-B0CC7EE88746}" type="slidenum">
              <a:rPr lang="en-US" smtClean="0"/>
              <a:t>‹#›</a:t>
            </a:fld>
            <a:endParaRPr lang="en-US"/>
          </a:p>
        </p:txBody>
      </p:sp>
    </p:spTree>
    <p:extLst>
      <p:ext uri="{BB962C8B-B14F-4D97-AF65-F5344CB8AC3E}">
        <p14:creationId xmlns:p14="http://schemas.microsoft.com/office/powerpoint/2010/main" val="163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8E694-E67E-438D-8EE1-7AB7B8D748B7}" type="datetimeFigureOut">
              <a:rPr lang="nb-NO" smtClean="0"/>
              <a:t>15.01.2026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049C2-E884-4F71-ACE4-90720D0FDAD3}" type="slidenum">
              <a:rPr lang="nb-NO" smtClean="0"/>
              <a:t>‹#›</a:t>
            </a:fld>
            <a:endParaRPr lang="nb-NO"/>
          </a:p>
        </p:txBody>
      </p:sp>
    </p:spTree>
    <p:extLst>
      <p:ext uri="{BB962C8B-B14F-4D97-AF65-F5344CB8AC3E}">
        <p14:creationId xmlns:p14="http://schemas.microsoft.com/office/powerpoint/2010/main" val="422212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9886F14-9DC7-4102-8C09-9E9C64CF5D69}" type="slidenum">
              <a:rPr lang="nb-NO" smtClean="0"/>
              <a:t>2</a:t>
            </a:fld>
            <a:endParaRPr lang="nb-NO"/>
          </a:p>
        </p:txBody>
      </p:sp>
    </p:spTree>
    <p:extLst>
      <p:ext uri="{BB962C8B-B14F-4D97-AF65-F5344CB8AC3E}">
        <p14:creationId xmlns:p14="http://schemas.microsoft.com/office/powerpoint/2010/main" val="67487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9886F14-9DC7-4102-8C09-9E9C64CF5D69}" type="slidenum">
              <a:rPr lang="nb-NO" smtClean="0"/>
              <a:t>3</a:t>
            </a:fld>
            <a:endParaRPr lang="nb-NO"/>
          </a:p>
        </p:txBody>
      </p:sp>
    </p:spTree>
    <p:extLst>
      <p:ext uri="{BB962C8B-B14F-4D97-AF65-F5344CB8AC3E}">
        <p14:creationId xmlns:p14="http://schemas.microsoft.com/office/powerpoint/2010/main" val="307361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Få bedrifter har tatt i bruk kunstig intelligens i noen særlig grad. Kan føre til at vi sakker akterut. Samtidig er andelen som mener behovet for omstilling framover blir større lavere enn på mange år. </a:t>
            </a:r>
          </a:p>
        </p:txBody>
      </p:sp>
      <p:sp>
        <p:nvSpPr>
          <p:cNvPr id="4" name="Plassholder for lysbildenummer 3"/>
          <p:cNvSpPr>
            <a:spLocks noGrp="1"/>
          </p:cNvSpPr>
          <p:nvPr>
            <p:ph type="sldNum" sz="quarter" idx="5"/>
          </p:nvPr>
        </p:nvSpPr>
        <p:spPr/>
        <p:txBody>
          <a:bodyPr/>
          <a:lstStyle/>
          <a:p>
            <a:fld id="{6B627259-C69E-46B8-BEB5-5AC1DCD6DCF2}" type="slidenum">
              <a:rPr lang="nb-NO" smtClean="0"/>
              <a:t>7</a:t>
            </a:fld>
            <a:endParaRPr lang="nb-NO"/>
          </a:p>
        </p:txBody>
      </p:sp>
    </p:spTree>
    <p:extLst>
      <p:ext uri="{BB962C8B-B14F-4D97-AF65-F5344CB8AC3E}">
        <p14:creationId xmlns:p14="http://schemas.microsoft.com/office/powerpoint/2010/main" val="209119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9886F14-9DC7-4102-8C09-9E9C64CF5D69}" type="slidenum">
              <a:rPr lang="nb-NO" smtClean="0"/>
              <a:t>14</a:t>
            </a:fld>
            <a:endParaRPr lang="nb-NO"/>
          </a:p>
        </p:txBody>
      </p:sp>
    </p:spTree>
    <p:extLst>
      <p:ext uri="{BB962C8B-B14F-4D97-AF65-F5344CB8AC3E}">
        <p14:creationId xmlns:p14="http://schemas.microsoft.com/office/powerpoint/2010/main" val="139276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E2E46-5408-46C3-BFDD-033664F72307}" type="slidenum">
              <a:rPr lang="nb-NO" smtClean="0"/>
              <a:t>15</a:t>
            </a:fld>
            <a:endParaRPr lang="nb-NO"/>
          </a:p>
        </p:txBody>
      </p:sp>
    </p:spTree>
    <p:extLst>
      <p:ext uri="{BB962C8B-B14F-4D97-AF65-F5344CB8AC3E}">
        <p14:creationId xmlns:p14="http://schemas.microsoft.com/office/powerpoint/2010/main" val="3899859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45.emf"/><Relationship Id="rId4" Type="http://schemas.openxmlformats.org/officeDocument/2006/relationships/image" Target="../media/image4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emf"/><Relationship Id="rId1" Type="http://schemas.openxmlformats.org/officeDocument/2006/relationships/slideMaster" Target="../slideMasters/slideMaster1.xml"/><Relationship Id="rId4" Type="http://schemas.openxmlformats.org/officeDocument/2006/relationships/image" Target="../media/image4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emf"/><Relationship Id="rId1" Type="http://schemas.openxmlformats.org/officeDocument/2006/relationships/slideMaster" Target="../slideMasters/slideMaster1.xml"/><Relationship Id="rId4" Type="http://schemas.openxmlformats.org/officeDocument/2006/relationships/image" Target="../media/image4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Master" Target="../slideMasters/slideMaster1.xml"/><Relationship Id="rId5" Type="http://schemas.openxmlformats.org/officeDocument/2006/relationships/image" Target="../media/image46.emf"/><Relationship Id="rId4" Type="http://schemas.openxmlformats.org/officeDocument/2006/relationships/image" Target="../media/image5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52.png"/><Relationship Id="rId1" Type="http://schemas.openxmlformats.org/officeDocument/2006/relationships/slideMaster" Target="../slideMasters/slideMaster1.xml"/><Relationship Id="rId4" Type="http://schemas.openxmlformats.org/officeDocument/2006/relationships/image" Target="../media/image4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1.xml"/><Relationship Id="rId5" Type="http://schemas.openxmlformats.org/officeDocument/2006/relationships/image" Target="../media/image45.emf"/><Relationship Id="rId4" Type="http://schemas.openxmlformats.org/officeDocument/2006/relationships/image" Target="../media/image4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54.pn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55.pn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emf"/><Relationship Id="rId5" Type="http://schemas.openxmlformats.org/officeDocument/2006/relationships/image" Target="../media/image56.png"/><Relationship Id="rId4" Type="http://schemas.openxmlformats.org/officeDocument/2006/relationships/image" Target="../media/image45.emf"/></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6.emf"/><Relationship Id="rId5" Type="http://schemas.openxmlformats.org/officeDocument/2006/relationships/image" Target="../media/image57.png"/><Relationship Id="rId4" Type="http://schemas.openxmlformats.org/officeDocument/2006/relationships/image" Target="../media/image45.emf"/></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6.emf"/><Relationship Id="rId5" Type="http://schemas.openxmlformats.org/officeDocument/2006/relationships/image" Target="../media/image58.png"/><Relationship Id="rId4" Type="http://schemas.openxmlformats.org/officeDocument/2006/relationships/image" Target="../media/image45.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005A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1F008BBA-689F-42DB-913E-0747FEF2C9A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background" hidden="1">
            <a:extLst>
              <a:ext uri="{FF2B5EF4-FFF2-40B4-BE49-F238E27FC236}">
                <a16:creationId xmlns:a16="http://schemas.microsoft.com/office/drawing/2014/main" id="{20F64EEC-DBFB-4FDA-B7D3-2BFC8275B17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5" name="addin_logo" hidden="1">
            <a:extLst>
              <a:ext uri="{FF2B5EF4-FFF2-40B4-BE49-F238E27FC236}">
                <a16:creationId xmlns:a16="http://schemas.microsoft.com/office/drawing/2014/main" id="{B4FB7D30-A58A-4C12-BA63-D7BD6F30D44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4B4ECA20-A19D-4A30-BCBE-5B85C7B9069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E0A27905-A053-4BA2-B313-CC93DDB1A4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8">
            <a:extLst>
              <a:ext uri="{FF2B5EF4-FFF2-40B4-BE49-F238E27FC236}">
                <a16:creationId xmlns:a16="http://schemas.microsoft.com/office/drawing/2014/main" id="{F09D0317-D37C-4CB3-ACEF-438C4B052C90}"/>
              </a:ext>
            </a:extLst>
          </p:cNvPr>
          <p:cNvSpPr>
            <a:spLocks noGrp="1"/>
          </p:cNvSpPr>
          <p:nvPr>
            <p:ph type="body" sz="quarter" idx="13" hasCustomPrompt="1"/>
          </p:nvPr>
        </p:nvSpPr>
        <p:spPr>
          <a:xfrm>
            <a:off x="305595" y="301039"/>
            <a:ext cx="1675341" cy="396000"/>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9" name="addin_image" hidden="1">
            <a:extLst>
              <a:ext uri="{FF2B5EF4-FFF2-40B4-BE49-F238E27FC236}">
                <a16:creationId xmlns:a16="http://schemas.microsoft.com/office/drawing/2014/main" id="{B62AE36E-9C13-4C22-9D9E-82AC72D8272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2336466F-2103-425B-87BE-18F3E57B9F81}"/>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6EE478E5-2BF3-D1D6-79BB-390BF6BB5DEA}"/>
              </a:ext>
            </a:extLst>
          </p:cNvPr>
          <p:cNvPicPr>
            <a:picLocks/>
          </p:cNvPicPr>
          <p:nvPr userDrawn="1"/>
        </p:nvPicPr>
        <p:blipFill>
          <a:blip r:embed="rId3"/>
          <a:stretch>
            <a:fillRect/>
          </a:stretch>
        </p:blipFill>
        <p:spPr>
          <a:xfrm>
            <a:off x="305591" y="301037"/>
            <a:ext cx="1675341" cy="396000"/>
          </a:xfrm>
          <a:prstGeom prst="rect">
            <a:avLst/>
          </a:prstGeom>
        </p:spPr>
      </p:pic>
      <p:pic>
        <p:nvPicPr>
          <p:cNvPr id="9" name="logo_hvit" hidden="1">
            <a:extLst>
              <a:ext uri="{FF2B5EF4-FFF2-40B4-BE49-F238E27FC236}">
                <a16:creationId xmlns:a16="http://schemas.microsoft.com/office/drawing/2014/main" id="{DDF1EEC8-B0BC-C725-8D5D-BA53A4AEDAED}"/>
              </a:ext>
            </a:extLst>
          </p:cNvPr>
          <p:cNvPicPr>
            <a:picLocks/>
          </p:cNvPicPr>
          <p:nvPr userDrawn="1"/>
        </p:nvPicPr>
        <p:blipFill>
          <a:blip r:embed="rId2"/>
          <a:stretch>
            <a:fillRect/>
          </a:stretch>
        </p:blipFill>
        <p:spPr>
          <a:xfrm>
            <a:off x="305592" y="301038"/>
            <a:ext cx="1675341" cy="396000"/>
          </a:xfrm>
          <a:prstGeom prst="rect">
            <a:avLst/>
          </a:prstGeom>
        </p:spPr>
      </p:pic>
    </p:spTree>
    <p:extLst>
      <p:ext uri="{BB962C8B-B14F-4D97-AF65-F5344CB8AC3E}">
        <p14:creationId xmlns:p14="http://schemas.microsoft.com/office/powerpoint/2010/main" val="282397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tel med bilde (Høyre nede, sirkel)">
    <p:bg>
      <p:bgPr>
        <a:solidFill>
          <a:srgbClr val="FFF9F5"/>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4D22E757-EFE7-4496-8FCA-C88C207173B0}"/>
              </a:ext>
            </a:extLst>
          </p:cNvPr>
          <p:cNvSpPr>
            <a:spLocks noGrp="1"/>
          </p:cNvSpPr>
          <p:nvPr>
            <p:ph type="body" sz="quarter" idx="18" hasCustomPrompt="1"/>
          </p:nvPr>
        </p:nvSpPr>
        <p:spPr>
          <a:xfrm>
            <a:off x="4325310" y="0"/>
            <a:ext cx="5885376" cy="4521285"/>
          </a:xfrm>
          <a:custGeom>
            <a:avLst/>
            <a:gdLst>
              <a:gd name="connsiteX0" fmla="*/ 461865 w 5885376"/>
              <a:gd name="connsiteY0" fmla="*/ 0 h 4521285"/>
              <a:gd name="connsiteX1" fmla="*/ 5423511 w 5885376"/>
              <a:gd name="connsiteY1" fmla="*/ 0 h 4521285"/>
              <a:gd name="connsiteX2" fmla="*/ 5530209 w 5885376"/>
              <a:gd name="connsiteY2" fmla="*/ 175643 h 4521285"/>
              <a:gd name="connsiteX3" fmla="*/ 5885376 w 5885376"/>
              <a:gd name="connsiteY3" fmla="*/ 1578398 h 4521285"/>
              <a:gd name="connsiteX4" fmla="*/ 2942688 w 5885376"/>
              <a:gd name="connsiteY4" fmla="*/ 4521285 h 4521285"/>
              <a:gd name="connsiteX5" fmla="*/ 0 w 5885376"/>
              <a:gd name="connsiteY5" fmla="*/ 1578398 h 4521285"/>
              <a:gd name="connsiteX6" fmla="*/ 355167 w 5885376"/>
              <a:gd name="connsiteY6" fmla="*/ 175643 h 452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5376" h="4521285">
                <a:moveTo>
                  <a:pt x="461865" y="0"/>
                </a:moveTo>
                <a:lnTo>
                  <a:pt x="5423511" y="0"/>
                </a:lnTo>
                <a:lnTo>
                  <a:pt x="5530209" y="175643"/>
                </a:lnTo>
                <a:cubicBezTo>
                  <a:pt x="5756715" y="592630"/>
                  <a:pt x="5885376" y="1070488"/>
                  <a:pt x="5885376" y="1578398"/>
                </a:cubicBezTo>
                <a:cubicBezTo>
                  <a:pt x="5885376" y="3203710"/>
                  <a:pt x="4567890" y="4521285"/>
                  <a:pt x="2942688" y="4521285"/>
                </a:cubicBezTo>
                <a:cubicBezTo>
                  <a:pt x="1317486" y="4521285"/>
                  <a:pt x="0" y="3203710"/>
                  <a:pt x="0" y="1578398"/>
                </a:cubicBezTo>
                <a:cubicBezTo>
                  <a:pt x="0" y="1070488"/>
                  <a:pt x="128661" y="592630"/>
                  <a:pt x="355167" y="175643"/>
                </a:cubicBezTo>
                <a:close/>
              </a:path>
            </a:pathLst>
          </a:custGeom>
          <a:solidFill>
            <a:srgbClr val="D9D8EA"/>
          </a:solidFill>
        </p:spPr>
        <p:txBody>
          <a:bodyPr wrap="square">
            <a:noAutofit/>
          </a:bodyPr>
          <a:lstStyle>
            <a:lvl1pPr marL="0" indent="0">
              <a:buNone/>
              <a:defRPr sz="200">
                <a:solidFill>
                  <a:schemeClr val="bg1"/>
                </a:solidFill>
              </a:defRPr>
            </a:lvl1pPr>
          </a:lstStyle>
          <a:p>
            <a:pPr lvl="0"/>
            <a:r>
              <a:rPr lang="en-US"/>
              <a:t> </a:t>
            </a:r>
          </a:p>
        </p:txBody>
      </p:sp>
      <p:sp>
        <p:nvSpPr>
          <p:cNvPr id="19" name="Picture Placeholder 18">
            <a:extLst>
              <a:ext uri="{FF2B5EF4-FFF2-40B4-BE49-F238E27FC236}">
                <a16:creationId xmlns:a16="http://schemas.microsoft.com/office/drawing/2014/main" id="{CF73AC3B-A4A9-4926-98E2-D54C056F90E7}"/>
              </a:ext>
            </a:extLst>
          </p:cNvPr>
          <p:cNvSpPr>
            <a:spLocks noGrp="1"/>
          </p:cNvSpPr>
          <p:nvPr>
            <p:ph type="pic" sz="quarter" idx="14"/>
          </p:nvPr>
        </p:nvSpPr>
        <p:spPr>
          <a:xfrm>
            <a:off x="5434350" y="1270489"/>
            <a:ext cx="6757650" cy="5587512"/>
          </a:xfrm>
          <a:custGeom>
            <a:avLst/>
            <a:gdLst>
              <a:gd name="connsiteX0" fmla="*/ 3737429 w 6757650"/>
              <a:gd name="connsiteY0" fmla="*/ 0 h 5587512"/>
              <a:gd name="connsiteX1" fmla="*/ 6621411 w 6757650"/>
              <a:gd name="connsiteY1" fmla="*/ 1360397 h 5587512"/>
              <a:gd name="connsiteX2" fmla="*/ 6757650 w 6757650"/>
              <a:gd name="connsiteY2" fmla="*/ 1542630 h 5587512"/>
              <a:gd name="connsiteX3" fmla="*/ 6757650 w 6757650"/>
              <a:gd name="connsiteY3" fmla="*/ 5587512 h 5587512"/>
              <a:gd name="connsiteX4" fmla="*/ 491968 w 6757650"/>
              <a:gd name="connsiteY4" fmla="*/ 5587512 h 5587512"/>
              <a:gd name="connsiteX5" fmla="*/ 451088 w 6757650"/>
              <a:gd name="connsiteY5" fmla="*/ 5520206 h 5587512"/>
              <a:gd name="connsiteX6" fmla="*/ 0 w 6757650"/>
              <a:gd name="connsiteY6" fmla="*/ 3738307 h 5587512"/>
              <a:gd name="connsiteX7" fmla="*/ 3737429 w 6757650"/>
              <a:gd name="connsiteY7" fmla="*/ 0 h 55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7650" h="5587512">
                <a:moveTo>
                  <a:pt x="3737429" y="0"/>
                </a:moveTo>
                <a:cubicBezTo>
                  <a:pt x="4898499" y="0"/>
                  <a:pt x="5935911" y="529568"/>
                  <a:pt x="6621411" y="1360397"/>
                </a:cubicBezTo>
                <a:lnTo>
                  <a:pt x="6757650" y="1542630"/>
                </a:lnTo>
                <a:lnTo>
                  <a:pt x="6757650" y="5587512"/>
                </a:lnTo>
                <a:lnTo>
                  <a:pt x="491968" y="5587512"/>
                </a:lnTo>
                <a:lnTo>
                  <a:pt x="451088" y="5520206"/>
                </a:lnTo>
                <a:cubicBezTo>
                  <a:pt x="163409" y="4990513"/>
                  <a:pt x="0" y="4383498"/>
                  <a:pt x="0" y="3738307"/>
                </a:cubicBezTo>
                <a:cubicBezTo>
                  <a:pt x="0" y="1673697"/>
                  <a:pt x="1673304" y="0"/>
                  <a:pt x="3737429"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316704" y="303620"/>
            <a:ext cx="1721015" cy="923330"/>
          </a:xfrm>
        </p:spPr>
        <p:txBody>
          <a:bodyPr>
            <a:noAutofit/>
          </a:bodyPr>
          <a:lstStyle>
            <a:lvl1pPr marL="0" indent="0">
              <a:buNone/>
              <a:defRPr sz="6000">
                <a:solidFill>
                  <a:schemeClr val="accent2"/>
                </a:solidFill>
                <a:latin typeface="SpareBank 1 Medium" panose="020B0500030000000000" pitchFamily="34" charset="0"/>
              </a:defRPr>
            </a:lvl1pPr>
          </a:lstStyle>
          <a:p>
            <a:pPr lvl="0"/>
            <a:r>
              <a:rPr lang="en-US"/>
              <a:t>01</a:t>
            </a:r>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4" y="1367221"/>
            <a:ext cx="5614196" cy="969496"/>
          </a:xfrm>
        </p:spPr>
        <p:txBody>
          <a:bodyPr anchor="ctr">
            <a:noAutofit/>
          </a:bodyPr>
          <a:lstStyle>
            <a:lvl1pPr>
              <a:defRPr sz="7000">
                <a:solidFill>
                  <a:schemeClr val="accent2"/>
                </a:solidFill>
                <a:latin typeface="SpareBank 1 Title Light" panose="020B0500030000000000" pitchFamily="34" charset="0"/>
              </a:defRPr>
            </a:lvl1pPr>
          </a:lstStyle>
          <a:p>
            <a:r>
              <a:rPr lang="en-US" err="1"/>
              <a:t>Tittel</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316704" y="2556833"/>
            <a:ext cx="5614196" cy="432054"/>
          </a:xfrm>
        </p:spPr>
        <p:txBody>
          <a:bodyPr lIns="86400"/>
          <a:lstStyle>
            <a:lvl1pPr marL="0" indent="0" algn="l">
              <a:buNone/>
              <a:defRPr sz="1600">
                <a:solidFill>
                  <a:schemeClr val="accent2"/>
                </a:solidFill>
                <a:latin typeface="SpareBank 1 Ligh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14" name="Text Placeholder 8">
            <a:extLst>
              <a:ext uri="{FF2B5EF4-FFF2-40B4-BE49-F238E27FC236}">
                <a16:creationId xmlns:a16="http://schemas.microsoft.com/office/drawing/2014/main" id="{DD3E1BA9-A908-4A48-A0A6-59B33BE169B4}"/>
              </a:ext>
            </a:extLst>
          </p:cNvPr>
          <p:cNvSpPr>
            <a:spLocks noGrp="1"/>
          </p:cNvSpPr>
          <p:nvPr>
            <p:ph type="body" sz="quarter" idx="23"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A1CC3DA1-6E86-4C3A-B22E-95896C5B284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AF58B9B1-B8B4-4686-95DA-24EC9795FA3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2F8CF7-A768-4FDA-B0E0-9D9BFBF0536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0" name="addin_logo" hidden="1">
            <a:extLst>
              <a:ext uri="{FF2B5EF4-FFF2-40B4-BE49-F238E27FC236}">
                <a16:creationId xmlns:a16="http://schemas.microsoft.com/office/drawing/2014/main" id="{8EC9EC8E-BBE1-4C9B-B12F-C37E3754342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1D75CE87-EA9B-47E7-853C-FAC43232B17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F213F449-5667-488C-B67F-599AB7F3199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5" name="addin_image" hidden="1">
            <a:extLst>
              <a:ext uri="{FF2B5EF4-FFF2-40B4-BE49-F238E27FC236}">
                <a16:creationId xmlns:a16="http://schemas.microsoft.com/office/drawing/2014/main" id="{92472BBB-FF87-41B4-95E1-040D828D78AC}"/>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pic>
        <p:nvPicPr>
          <p:cNvPr id="3" name="logo_blaa" hidden="1">
            <a:extLst>
              <a:ext uri="{FF2B5EF4-FFF2-40B4-BE49-F238E27FC236}">
                <a16:creationId xmlns:a16="http://schemas.microsoft.com/office/drawing/2014/main" id="{F3593F36-8CE2-78E1-3E4E-6D80B1C2B2B0}"/>
              </a:ext>
            </a:extLst>
          </p:cNvPr>
          <p:cNvPicPr>
            <a:picLocks/>
          </p:cNvPicPr>
          <p:nvPr userDrawn="1"/>
        </p:nvPicPr>
        <p:blipFill>
          <a:blip r:embed="rId2"/>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92A0D19E-B86A-3A45-6BD3-832F8440357C}"/>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38829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tel med bilde (Bak)">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9BB2EB-AC30-458C-8A51-783967463047}"/>
              </a:ext>
            </a:extLst>
          </p:cNvPr>
          <p:cNvSpPr>
            <a:spLocks noGrp="1"/>
          </p:cNvSpPr>
          <p:nvPr>
            <p:ph type="pic" sz="quarter" idx="23"/>
          </p:nvPr>
        </p:nvSpPr>
        <p:spPr>
          <a:xfrm>
            <a:off x="0" y="0"/>
            <a:ext cx="12192000" cy="6858000"/>
          </a:xfrm>
        </p:spPr>
        <p:txBody>
          <a:bodyPr/>
          <a:lstStyle/>
          <a:p>
            <a:r>
              <a:rPr lang="nb-NO"/>
              <a:t>Klikk på ikonet for å legge til et bilde</a:t>
            </a:r>
            <a:endParaRPr lang="en-US"/>
          </a:p>
        </p:txBody>
      </p:sp>
      <p:sp>
        <p:nvSpPr>
          <p:cNvPr id="13" name="Text Placeholder 12">
            <a:extLst>
              <a:ext uri="{FF2B5EF4-FFF2-40B4-BE49-F238E27FC236}">
                <a16:creationId xmlns:a16="http://schemas.microsoft.com/office/drawing/2014/main" id="{6AC295C1-C2D0-4B81-AFB0-17F1A5F19B5F}"/>
              </a:ext>
            </a:extLst>
          </p:cNvPr>
          <p:cNvSpPr>
            <a:spLocks noGrp="1"/>
          </p:cNvSpPr>
          <p:nvPr>
            <p:ph type="body" sz="quarter" idx="24" hasCustomPrompt="1"/>
          </p:nvPr>
        </p:nvSpPr>
        <p:spPr>
          <a:xfrm flipH="1">
            <a:off x="4394140" y="3746500"/>
            <a:ext cx="7797860" cy="3111500"/>
          </a:xfrm>
          <a:prstGeom prst="round1Rect">
            <a:avLst>
              <a:gd name="adj" fmla="val 50000"/>
            </a:avLst>
          </a:prstGeom>
          <a:solidFill>
            <a:schemeClr val="accent1"/>
          </a:solidFill>
        </p:spPr>
        <p:txBody>
          <a:bodyPr/>
          <a:lstStyle>
            <a:lvl1pPr marL="0" indent="0">
              <a:buNone/>
              <a:defRPr sz="200">
                <a:solidFill>
                  <a:srgbClr val="010000"/>
                </a:solidFill>
              </a:defRPr>
            </a:lvl1pPr>
          </a:lstStyle>
          <a:p>
            <a:pPr lvl="0"/>
            <a:r>
              <a:rPr lang="en-US"/>
              <a:t> </a:t>
            </a:r>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chemeClr val="bg1"/>
                </a:solidFill>
              </a:defRPr>
            </a:lvl1pPr>
          </a:lstStyle>
          <a:p>
            <a:fld id="{FEFC056B-C59F-4497-9C7A-409816C61A10}" type="datetimeFigureOut">
              <a:rPr lang="en-US" smtClean="0"/>
              <a:pPr/>
              <a:t>1/15/2026</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316704" y="129452"/>
            <a:ext cx="4077436" cy="2308324"/>
          </a:xfrm>
        </p:spPr>
        <p:txBody>
          <a:bodyPr>
            <a:noAutofit/>
          </a:bodyPr>
          <a:lstStyle>
            <a:lvl1pPr marL="0" indent="0">
              <a:buNone/>
              <a:defRPr sz="15000">
                <a:solidFill>
                  <a:schemeClr val="bg1"/>
                </a:solidFill>
                <a:latin typeface="SpareBank 1 Medium" panose="020B0500030000000000" pitchFamily="34" charset="0"/>
              </a:defRPr>
            </a:lvl1pPr>
          </a:lstStyle>
          <a:p>
            <a:pPr lvl="0"/>
            <a:r>
              <a:rPr lang="en-US"/>
              <a:t>01</a:t>
            </a:r>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5295900" y="4231704"/>
            <a:ext cx="6681674" cy="968521"/>
          </a:xfrm>
          <a:prstGeom prst="rect">
            <a:avLst/>
          </a:prstGeom>
        </p:spPr>
        <p:txBody>
          <a:bodyPr anchor="b">
            <a:noAutofit/>
          </a:bodyPr>
          <a:lstStyle>
            <a:lvl1pPr>
              <a:defRPr sz="5000">
                <a:solidFill>
                  <a:schemeClr val="bg1"/>
                </a:solidFill>
                <a:latin typeface="SpareBank 1 Title Light" panose="020B0500030000000000" pitchFamily="34" charset="0"/>
              </a:defRPr>
            </a:lvl1pPr>
          </a:lstStyle>
          <a:p>
            <a:r>
              <a:rPr lang="en-US" err="1"/>
              <a:t>Tittel</a:t>
            </a:r>
            <a:r>
              <a:rPr lang="en-US"/>
              <a:t> </a:t>
            </a:r>
            <a:r>
              <a:rPr lang="en-US" err="1"/>
              <a:t>på</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5295900" y="5385925"/>
            <a:ext cx="6681674" cy="432054"/>
          </a:xfrm>
        </p:spPr>
        <p:txBody>
          <a:bodyPr lIns="86400"/>
          <a:lstStyle>
            <a:lvl1pPr marL="0" indent="0" algn="l">
              <a:buNone/>
              <a:defRPr sz="1600">
                <a:solidFill>
                  <a:schemeClr val="bg1"/>
                </a:solidFill>
                <a:latin typeface="SpareBank 1 Ligh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16" name="Text Placeholder 8">
            <a:extLst>
              <a:ext uri="{FF2B5EF4-FFF2-40B4-BE49-F238E27FC236}">
                <a16:creationId xmlns:a16="http://schemas.microsoft.com/office/drawing/2014/main" id="{BD686DF5-6783-49D1-A41E-12D23A566AC5}"/>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7" name="addin_colorlist" hidden="1">
            <a:extLst>
              <a:ext uri="{FF2B5EF4-FFF2-40B4-BE49-F238E27FC236}">
                <a16:creationId xmlns:a16="http://schemas.microsoft.com/office/drawing/2014/main" id="{59C43119-D1A7-415A-9B56-BB4C24B48D44}"/>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8" name="addin_colorbox" hidden="1">
            <a:extLst>
              <a:ext uri="{FF2B5EF4-FFF2-40B4-BE49-F238E27FC236}">
                <a16:creationId xmlns:a16="http://schemas.microsoft.com/office/drawing/2014/main" id="{B3653F2D-47AC-43E1-A4F9-A6890FE46B6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9" name="addin_background" hidden="1">
            <a:extLst>
              <a:ext uri="{FF2B5EF4-FFF2-40B4-BE49-F238E27FC236}">
                <a16:creationId xmlns:a16="http://schemas.microsoft.com/office/drawing/2014/main" id="{B6546765-0756-4B17-9E12-187EA7A828E9}"/>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0" name="addin_logo" hidden="1">
            <a:extLst>
              <a:ext uri="{FF2B5EF4-FFF2-40B4-BE49-F238E27FC236}">
                <a16:creationId xmlns:a16="http://schemas.microsoft.com/office/drawing/2014/main" id="{184A1887-91A2-4FF0-90C1-337F68E109C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F5BC4CF7-4561-4A71-AF04-561C00C4AD4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7863F087-9D6E-4220-8839-5C80E284A31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addin_image" hidden="1">
            <a:extLst>
              <a:ext uri="{FF2B5EF4-FFF2-40B4-BE49-F238E27FC236}">
                <a16:creationId xmlns:a16="http://schemas.microsoft.com/office/drawing/2014/main" id="{684A80EA-372E-4020-AAFF-EA2E11888C88}"/>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5" name="DefLogoHvit" hidden="1">
            <a:extLst>
              <a:ext uri="{FF2B5EF4-FFF2-40B4-BE49-F238E27FC236}">
                <a16:creationId xmlns:a16="http://schemas.microsoft.com/office/drawing/2014/main" id="{DE3EFA86-4F0D-4D8F-A8A2-EC95FFEC0C4F}"/>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0F3716DC-4647-48FD-2A76-24E5C78028BA}"/>
              </a:ext>
            </a:extLst>
          </p:cNvPr>
          <p:cNvPicPr>
            <a:picLocks/>
          </p:cNvPicPr>
          <p:nvPr userDrawn="1"/>
        </p:nvPicPr>
        <p:blipFill>
          <a:blip r:embed="rId3"/>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5E0AAE5A-567C-26DA-DEEA-42C0F8556F9A}"/>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242440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og tekst">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7958934" cy="5539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289050" y="1695768"/>
            <a:ext cx="6986588"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3" name="Text Placeholder 8">
            <a:extLst>
              <a:ext uri="{FF2B5EF4-FFF2-40B4-BE49-F238E27FC236}">
                <a16:creationId xmlns:a16="http://schemas.microsoft.com/office/drawing/2014/main" id="{CE6BAA0E-1B86-4920-A1B2-C297FAE1CDE5}"/>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22FBF37D-5623-4C94-95F7-6B688EA5553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D34625E-682F-408E-9E14-44E86352C209}"/>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C088646E-0C10-49D0-94E8-3DB163FA2C4C}"/>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3FAED136-CB72-41E9-B69D-5D4265BCF28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030D9758-64E0-4C2C-B06A-CF33C984FBB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1E9C160B-0092-42DA-9F24-0CD3E8D3FC8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Text Placeholder 1">
            <a:extLst>
              <a:ext uri="{FF2B5EF4-FFF2-40B4-BE49-F238E27FC236}">
                <a16:creationId xmlns:a16="http://schemas.microsoft.com/office/drawing/2014/main" id="{1AF8B621-0985-46F8-805B-7FF310B154A9}"/>
              </a:ext>
            </a:extLst>
          </p:cNvPr>
          <p:cNvSpPr>
            <a:spLocks noGrp="1"/>
          </p:cNvSpPr>
          <p:nvPr>
            <p:ph type="body" sz="quarter" idx="28"/>
          </p:nvPr>
        </p:nvSpPr>
        <p:spPr>
          <a:xfrm>
            <a:off x="1289051" y="2216151"/>
            <a:ext cx="6986849" cy="3333749"/>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5" name="logo_blaa" hidden="1">
            <a:extLst>
              <a:ext uri="{FF2B5EF4-FFF2-40B4-BE49-F238E27FC236}">
                <a16:creationId xmlns:a16="http://schemas.microsoft.com/office/drawing/2014/main" id="{183DEEC3-D0FD-364E-1068-DC234FA9AA88}"/>
              </a:ext>
            </a:extLst>
          </p:cNvPr>
          <p:cNvPicPr>
            <a:picLocks/>
          </p:cNvPicPr>
          <p:nvPr userDrawn="1"/>
        </p:nvPicPr>
        <p:blipFill>
          <a:blip r:embed="rId2"/>
          <a:stretch>
            <a:fillRect/>
          </a:stretch>
        </p:blipFill>
        <p:spPr>
          <a:xfrm>
            <a:off x="10300759" y="6245941"/>
            <a:ext cx="1675341" cy="396000"/>
          </a:xfrm>
          <a:prstGeom prst="rect">
            <a:avLst/>
          </a:prstGeom>
        </p:spPr>
      </p:pic>
      <p:pic>
        <p:nvPicPr>
          <p:cNvPr id="7" name="logo_hvit" hidden="1">
            <a:extLst>
              <a:ext uri="{FF2B5EF4-FFF2-40B4-BE49-F238E27FC236}">
                <a16:creationId xmlns:a16="http://schemas.microsoft.com/office/drawing/2014/main" id="{FA31B648-DE60-4F38-9AA6-6B31812C7290}"/>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38741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 og tekst ">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3603984" y="1695768"/>
            <a:ext cx="8237830"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7" name="Text Placeholder 8">
            <a:extLst>
              <a:ext uri="{FF2B5EF4-FFF2-40B4-BE49-F238E27FC236}">
                <a16:creationId xmlns:a16="http://schemas.microsoft.com/office/drawing/2014/main" id="{0D86FDA6-32A9-4186-AFB3-2EB461FDB823}"/>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0918BD1B-00D5-42DF-8027-0E271560CF36}"/>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colorbox" hidden="1">
            <a:extLst>
              <a:ext uri="{FF2B5EF4-FFF2-40B4-BE49-F238E27FC236}">
                <a16:creationId xmlns:a16="http://schemas.microsoft.com/office/drawing/2014/main" id="{A0184F0D-42BD-4F7D-A667-285A14FFD8D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5" name="addin_background" hidden="1">
            <a:extLst>
              <a:ext uri="{FF2B5EF4-FFF2-40B4-BE49-F238E27FC236}">
                <a16:creationId xmlns:a16="http://schemas.microsoft.com/office/drawing/2014/main" id="{0FE005F2-94D0-48ED-8E0B-9E95AB0F7A8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DABB563F-C536-4E6B-8FAB-1661085EA02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4942B9FD-E5B3-491C-8BD8-EF75F4DDADF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53812EEB-671E-4246-B775-9DDF0E16485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ext Placeholder 1">
            <a:extLst>
              <a:ext uri="{FF2B5EF4-FFF2-40B4-BE49-F238E27FC236}">
                <a16:creationId xmlns:a16="http://schemas.microsoft.com/office/drawing/2014/main" id="{7FE5726C-38E7-483F-A737-043513F3D347}"/>
              </a:ext>
            </a:extLst>
          </p:cNvPr>
          <p:cNvSpPr>
            <a:spLocks noGrp="1"/>
          </p:cNvSpPr>
          <p:nvPr>
            <p:ph type="body" sz="quarter" idx="28"/>
          </p:nvPr>
        </p:nvSpPr>
        <p:spPr>
          <a:xfrm>
            <a:off x="3603983" y="2216149"/>
            <a:ext cx="8237830" cy="3815422"/>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58827088-2A73-1E4B-BB8F-73F91E7B5409}"/>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DDD6AE1F-BAF8-590A-F069-8388C618E348}"/>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669680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 og tekst  ">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288256" y="1695768"/>
            <a:ext cx="10553558"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3" name="Text Placeholder 8">
            <a:extLst>
              <a:ext uri="{FF2B5EF4-FFF2-40B4-BE49-F238E27FC236}">
                <a16:creationId xmlns:a16="http://schemas.microsoft.com/office/drawing/2014/main" id="{3F8C82DF-AABB-4910-AAF7-401C50AD3C9E}"/>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Text Placeholder 1">
            <a:extLst>
              <a:ext uri="{FF2B5EF4-FFF2-40B4-BE49-F238E27FC236}">
                <a16:creationId xmlns:a16="http://schemas.microsoft.com/office/drawing/2014/main" id="{1F1C9804-CF58-42D2-9F31-B4AF21DCFDA6}"/>
              </a:ext>
            </a:extLst>
          </p:cNvPr>
          <p:cNvSpPr>
            <a:spLocks noGrp="1"/>
          </p:cNvSpPr>
          <p:nvPr>
            <p:ph type="body" sz="quarter" idx="28"/>
          </p:nvPr>
        </p:nvSpPr>
        <p:spPr>
          <a:xfrm>
            <a:off x="1288255" y="2216149"/>
            <a:ext cx="10553558" cy="3815422"/>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F28D939B-DB26-A132-521B-B7DEA8DCE289}"/>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F23F403E-549B-9AC3-708E-4D02CB7EAD49}"/>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2773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 og innhold">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17" name="Text Placeholder 8">
            <a:extLst>
              <a:ext uri="{FF2B5EF4-FFF2-40B4-BE49-F238E27FC236}">
                <a16:creationId xmlns:a16="http://schemas.microsoft.com/office/drawing/2014/main" id="{0D86FDA6-32A9-4186-AFB3-2EB461FDB823}"/>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0918BD1B-00D5-42DF-8027-0E271560CF36}"/>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colorbox" hidden="1">
            <a:extLst>
              <a:ext uri="{FF2B5EF4-FFF2-40B4-BE49-F238E27FC236}">
                <a16:creationId xmlns:a16="http://schemas.microsoft.com/office/drawing/2014/main" id="{A0184F0D-42BD-4F7D-A667-285A14FFD8D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5" name="addin_background" hidden="1">
            <a:extLst>
              <a:ext uri="{FF2B5EF4-FFF2-40B4-BE49-F238E27FC236}">
                <a16:creationId xmlns:a16="http://schemas.microsoft.com/office/drawing/2014/main" id="{0FE005F2-94D0-48ED-8E0B-9E95AB0F7A8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DABB563F-C536-4E6B-8FAB-1661085EA02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4942B9FD-E5B3-491C-8BD8-EF75F4DDADF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53812EEB-671E-4246-B775-9DDF0E16485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Plassholder for innhold 1">
            <a:extLst>
              <a:ext uri="{FF2B5EF4-FFF2-40B4-BE49-F238E27FC236}">
                <a16:creationId xmlns:a16="http://schemas.microsoft.com/office/drawing/2014/main" id="{4DFAB5E3-9CBE-4BC7-B63B-591246D541D2}"/>
              </a:ext>
            </a:extLst>
          </p:cNvPr>
          <p:cNvSpPr>
            <a:spLocks noGrp="1"/>
          </p:cNvSpPr>
          <p:nvPr>
            <p:ph sz="quarter" idx="29"/>
          </p:nvPr>
        </p:nvSpPr>
        <p:spPr>
          <a:xfrm>
            <a:off x="316840" y="1695769"/>
            <a:ext cx="8237830"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logo_blaa" hidden="1">
            <a:extLst>
              <a:ext uri="{FF2B5EF4-FFF2-40B4-BE49-F238E27FC236}">
                <a16:creationId xmlns:a16="http://schemas.microsoft.com/office/drawing/2014/main" id="{D93FB66A-70E8-E6C5-B569-E041F7AB1B88}"/>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8815C6A9-B279-CE0A-DE76-D830BB0E2970}"/>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78565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 og innhold stor">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13" name="Text Placeholder 8">
            <a:extLst>
              <a:ext uri="{FF2B5EF4-FFF2-40B4-BE49-F238E27FC236}">
                <a16:creationId xmlns:a16="http://schemas.microsoft.com/office/drawing/2014/main" id="{3F8C82DF-AABB-4910-AAF7-401C50AD3C9E}"/>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Plassholder for innhold 1">
            <a:extLst>
              <a:ext uri="{FF2B5EF4-FFF2-40B4-BE49-F238E27FC236}">
                <a16:creationId xmlns:a16="http://schemas.microsoft.com/office/drawing/2014/main" id="{FC4AA29A-0515-470D-9A65-B35D13609723}"/>
              </a:ext>
            </a:extLst>
          </p:cNvPr>
          <p:cNvSpPr>
            <a:spLocks noGrp="1"/>
          </p:cNvSpPr>
          <p:nvPr>
            <p:ph sz="quarter" idx="29"/>
          </p:nvPr>
        </p:nvSpPr>
        <p:spPr>
          <a:xfrm>
            <a:off x="316840" y="1695769"/>
            <a:ext cx="10553558"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logo_blaa" hidden="1">
            <a:extLst>
              <a:ext uri="{FF2B5EF4-FFF2-40B4-BE49-F238E27FC236}">
                <a16:creationId xmlns:a16="http://schemas.microsoft.com/office/drawing/2014/main" id="{EE0BCBC2-A054-4BD3-818F-AC3379381390}"/>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430DC0CA-C326-E141-8471-CB3A93741C80}"/>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63573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 innholdsdeler">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13" name="Text Placeholder 8">
            <a:extLst>
              <a:ext uri="{FF2B5EF4-FFF2-40B4-BE49-F238E27FC236}">
                <a16:creationId xmlns:a16="http://schemas.microsoft.com/office/drawing/2014/main" id="{3F8C82DF-AABB-4910-AAF7-401C50AD3C9E}"/>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Plassholder for innhold 1">
            <a:extLst>
              <a:ext uri="{FF2B5EF4-FFF2-40B4-BE49-F238E27FC236}">
                <a16:creationId xmlns:a16="http://schemas.microsoft.com/office/drawing/2014/main" id="{FC4AA29A-0515-470D-9A65-B35D13609723}"/>
              </a:ext>
            </a:extLst>
          </p:cNvPr>
          <p:cNvSpPr>
            <a:spLocks noGrp="1"/>
          </p:cNvSpPr>
          <p:nvPr>
            <p:ph sz="quarter" idx="29"/>
          </p:nvPr>
        </p:nvSpPr>
        <p:spPr>
          <a:xfrm>
            <a:off x="316842" y="1695769"/>
            <a:ext cx="5148643"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innhold 1">
            <a:extLst>
              <a:ext uri="{FF2B5EF4-FFF2-40B4-BE49-F238E27FC236}">
                <a16:creationId xmlns:a16="http://schemas.microsoft.com/office/drawing/2014/main" id="{D75067CC-B9B0-4E2C-A856-0B89673E34E5}"/>
              </a:ext>
            </a:extLst>
          </p:cNvPr>
          <p:cNvSpPr>
            <a:spLocks noGrp="1"/>
          </p:cNvSpPr>
          <p:nvPr>
            <p:ph sz="quarter" idx="30"/>
          </p:nvPr>
        </p:nvSpPr>
        <p:spPr>
          <a:xfrm>
            <a:off x="5721755" y="1695768"/>
            <a:ext cx="5148643"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logo_blaa" hidden="1">
            <a:extLst>
              <a:ext uri="{FF2B5EF4-FFF2-40B4-BE49-F238E27FC236}">
                <a16:creationId xmlns:a16="http://schemas.microsoft.com/office/drawing/2014/main" id="{3CE3D870-9D29-8BF6-8C26-2701F07A0801}"/>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03097B55-6E90-F3C2-DDD9-BF1041829E11}"/>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35334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p:bg>
      <p:bgPr>
        <a:solidFill>
          <a:srgbClr val="FFF9F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321DF-3A33-4CC1-B5B4-4FEC55D27EC2}"/>
              </a:ext>
            </a:extLst>
          </p:cNvPr>
          <p:cNvSpPr>
            <a:spLocks noGrp="1"/>
          </p:cNvSpPr>
          <p:nvPr>
            <p:ph type="body" sz="quarter" idx="27" hasCustomPrompt="1"/>
          </p:nvPr>
        </p:nvSpPr>
        <p:spPr>
          <a:xfrm>
            <a:off x="6096000" y="0"/>
            <a:ext cx="6096000"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1306508"/>
            <a:ext cx="5588796" cy="553998"/>
          </a:xfrm>
        </p:spPr>
        <p:txBody>
          <a:bodyPr anchor="b"/>
          <a:lstStyle>
            <a:lvl1pPr>
              <a:defRPr>
                <a:solidFill>
                  <a:srgbClr val="00207D"/>
                </a:solidFill>
              </a:defRPr>
            </a:lvl1pPr>
          </a:lstStyle>
          <a:p>
            <a:r>
              <a:rPr lang="en-US" err="1"/>
              <a:t>Tittel</a:t>
            </a:r>
            <a:endParaRPr lang="en-US"/>
          </a:p>
        </p:txBody>
      </p:sp>
      <p:sp>
        <p:nvSpPr>
          <p:cNvPr id="3" name="Content Placeholder 2">
            <a:extLst>
              <a:ext uri="{FF2B5EF4-FFF2-40B4-BE49-F238E27FC236}">
                <a16:creationId xmlns:a16="http://schemas.microsoft.com/office/drawing/2014/main" id="{8B08CD17-0B38-4678-850D-681E5D48C3BC}"/>
              </a:ext>
            </a:extLst>
          </p:cNvPr>
          <p:cNvSpPr>
            <a:spLocks noGrp="1"/>
          </p:cNvSpPr>
          <p:nvPr>
            <p:ph idx="1"/>
          </p:nvPr>
        </p:nvSpPr>
        <p:spPr>
          <a:xfrm>
            <a:off x="316704" y="2466340"/>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1985966"/>
            <a:ext cx="5589587" cy="341313"/>
          </a:xfrm>
        </p:spPr>
        <p:txBody>
          <a:bodyPr anchor="t"/>
          <a:lstStyle>
            <a:lvl1pPr marL="0" indent="0">
              <a:buNone/>
              <a:defRPr sz="1600">
                <a:solidFill>
                  <a:srgbClr val="00207D"/>
                </a:solidFill>
              </a:defRPr>
            </a:lvl1pPr>
          </a:lstStyle>
          <a:p>
            <a:pPr lvl="0"/>
            <a:r>
              <a:rPr lang="nb-NO"/>
              <a:t>Klikk for å redigere tekststiler i malen</a:t>
            </a:r>
          </a:p>
        </p:txBody>
      </p:sp>
      <p:sp>
        <p:nvSpPr>
          <p:cNvPr id="14" name="Text Placeholder 9">
            <a:extLst>
              <a:ext uri="{FF2B5EF4-FFF2-40B4-BE49-F238E27FC236}">
                <a16:creationId xmlns:a16="http://schemas.microsoft.com/office/drawing/2014/main" id="{7392F2E7-3B07-419D-B3BD-4D2B0A9B9A26}"/>
              </a:ext>
            </a:extLst>
          </p:cNvPr>
          <p:cNvSpPr>
            <a:spLocks noGrp="1"/>
          </p:cNvSpPr>
          <p:nvPr>
            <p:ph type="body" sz="quarter" idx="16" hasCustomPrompt="1"/>
          </p:nvPr>
        </p:nvSpPr>
        <p:spPr>
          <a:xfrm>
            <a:off x="315912" y="233096"/>
            <a:ext cx="5589587" cy="341313"/>
          </a:xfrm>
        </p:spPr>
        <p:txBody>
          <a:bodyPr/>
          <a:lstStyle>
            <a:lvl1pPr marL="0" indent="0">
              <a:buNone/>
              <a:defRPr sz="1000">
                <a:solidFill>
                  <a:srgbClr val="00207D"/>
                </a:solidFill>
              </a:defRPr>
            </a:lvl1pPr>
          </a:lstStyle>
          <a:p>
            <a:pPr lvl="0"/>
            <a:r>
              <a:rPr lang="en-US" err="1"/>
              <a:t>Deskriptor</a:t>
            </a:r>
            <a:r>
              <a:rPr lang="en-US"/>
              <a:t> for </a:t>
            </a:r>
            <a:r>
              <a:rPr lang="en-US" err="1"/>
              <a:t>bilde</a:t>
            </a:r>
            <a:endParaRPr lang="en-US"/>
          </a:p>
        </p:txBody>
      </p:sp>
      <p:sp>
        <p:nvSpPr>
          <p:cNvPr id="16" name="Text Placeholder 8">
            <a:extLst>
              <a:ext uri="{FF2B5EF4-FFF2-40B4-BE49-F238E27FC236}">
                <a16:creationId xmlns:a16="http://schemas.microsoft.com/office/drawing/2014/main" id="{98628ED4-BEC0-4634-8E8D-6E8B1F0192AF}"/>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A078E940-72D0-42A4-93F1-0ED159E95F5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7" name="addin_colorbox" hidden="1">
            <a:extLst>
              <a:ext uri="{FF2B5EF4-FFF2-40B4-BE49-F238E27FC236}">
                <a16:creationId xmlns:a16="http://schemas.microsoft.com/office/drawing/2014/main" id="{D37F48B1-7ACE-4F4E-8A31-8FF315C54D1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5B8F4AEB-14D2-4216-AC0E-A75496A332B0}"/>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AC1F6EC1-046D-4D1B-ACDF-11EC0B74914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F98C4818-990B-4A03-A765-145459C6F9E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1DF3A714-D07A-4DCB-BE64-85ABAC3DA107}"/>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EA4FB2CF-9FF1-4850-8037-423724FE76A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DefLogoHvit" hidden="1">
            <a:extLst>
              <a:ext uri="{FF2B5EF4-FFF2-40B4-BE49-F238E27FC236}">
                <a16:creationId xmlns:a16="http://schemas.microsoft.com/office/drawing/2014/main" id="{577E44D0-6E18-4464-AA46-505BD8E43B3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cture Placeholder 6">
            <a:extLst>
              <a:ext uri="{FF2B5EF4-FFF2-40B4-BE49-F238E27FC236}">
                <a16:creationId xmlns:a16="http://schemas.microsoft.com/office/drawing/2014/main" id="{53932BAD-EFF5-412E-A960-7D42348E32DD}"/>
              </a:ext>
            </a:extLst>
          </p:cNvPr>
          <p:cNvSpPr>
            <a:spLocks noGrp="1"/>
          </p:cNvSpPr>
          <p:nvPr>
            <p:ph type="pic" sz="quarter" idx="28"/>
          </p:nvPr>
        </p:nvSpPr>
        <p:spPr>
          <a:xfrm>
            <a:off x="6096000" y="0"/>
            <a:ext cx="60960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pic>
        <p:nvPicPr>
          <p:cNvPr id="11" name="logo_blaa" hidden="1">
            <a:extLst>
              <a:ext uri="{FF2B5EF4-FFF2-40B4-BE49-F238E27FC236}">
                <a16:creationId xmlns:a16="http://schemas.microsoft.com/office/drawing/2014/main" id="{7F617B18-C5C6-222D-5DAB-D1C820998616}"/>
              </a:ext>
            </a:extLst>
          </p:cNvPr>
          <p:cNvPicPr>
            <a:picLocks/>
          </p:cNvPicPr>
          <p:nvPr userDrawn="1"/>
        </p:nvPicPr>
        <p:blipFill>
          <a:blip r:embed="rId3"/>
          <a:stretch>
            <a:fillRect/>
          </a:stretch>
        </p:blipFill>
        <p:spPr>
          <a:xfrm>
            <a:off x="10300759" y="6245941"/>
            <a:ext cx="1675341" cy="396000"/>
          </a:xfrm>
          <a:prstGeom prst="rect">
            <a:avLst/>
          </a:prstGeom>
        </p:spPr>
      </p:pic>
      <p:pic>
        <p:nvPicPr>
          <p:cNvPr id="15" name="logo_hvit" hidden="1">
            <a:extLst>
              <a:ext uri="{FF2B5EF4-FFF2-40B4-BE49-F238E27FC236}">
                <a16:creationId xmlns:a16="http://schemas.microsoft.com/office/drawing/2014/main" id="{2BA3199D-E7C5-FBAD-975A-DE66406D023D}"/>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73604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
    <p:bg>
      <p:bgPr>
        <a:solidFill>
          <a:srgbClr val="FFF9F5"/>
        </a:solidFill>
        <a:effectLst/>
      </p:bgPr>
    </p:bg>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76392DCB-D9F5-45C4-91D7-0EC3B95F3B00}"/>
              </a:ext>
            </a:extLst>
          </p:cNvPr>
          <p:cNvSpPr>
            <a:spLocks noGrp="1"/>
          </p:cNvSpPr>
          <p:nvPr>
            <p:ph type="body" sz="quarter" idx="27" hasCustomPrompt="1"/>
          </p:nvPr>
        </p:nvSpPr>
        <p:spPr>
          <a:xfrm>
            <a:off x="6095999" y="0"/>
            <a:ext cx="6096000"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229728"/>
            <a:ext cx="5588796" cy="553998"/>
          </a:xfrm>
        </p:spPr>
        <p:txBody>
          <a:bodyPr anchor="ctr"/>
          <a:lstStyle>
            <a:lvl1pPr>
              <a:defRPr>
                <a:solidFill>
                  <a:srgbClr val="00207D"/>
                </a:solidFill>
              </a:defRPr>
            </a:lvl1pPr>
          </a:lstStyle>
          <a:p>
            <a:r>
              <a:rPr lang="en-US" err="1"/>
              <a:t>Tittel</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5589587"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ext Placeholder 8">
            <a:extLst>
              <a:ext uri="{FF2B5EF4-FFF2-40B4-BE49-F238E27FC236}">
                <a16:creationId xmlns:a16="http://schemas.microsoft.com/office/drawing/2014/main" id="{DB83287C-1B6D-42A7-B810-707CF6096579}"/>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D52C60E8-6184-4E09-BFB9-914124AA58AF}"/>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7" name="addin_colorbox" hidden="1">
            <a:extLst>
              <a:ext uri="{FF2B5EF4-FFF2-40B4-BE49-F238E27FC236}">
                <a16:creationId xmlns:a16="http://schemas.microsoft.com/office/drawing/2014/main" id="{4F4C1600-3FC9-4DE3-AE62-F70A46786D9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4F33EF02-B40B-40D4-BCF1-E6DD8A71FA09}"/>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3FDBBF1B-E505-4C56-B7B9-E7A60C1AB33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1A57301C-BDC3-4E80-B43E-AD9F9CA9505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D171F4EA-811C-4530-8202-F7F86CC5E3C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BED07210-E86B-4E5E-B346-60D1CAFCC62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4" name="DefLogoHvit" hidden="1">
            <a:extLst>
              <a:ext uri="{FF2B5EF4-FFF2-40B4-BE49-F238E27FC236}">
                <a16:creationId xmlns:a16="http://schemas.microsoft.com/office/drawing/2014/main" id="{BC632F05-D42F-449E-9874-9E9ECBD0D897}"/>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icture Placeholder 2">
            <a:extLst>
              <a:ext uri="{FF2B5EF4-FFF2-40B4-BE49-F238E27FC236}">
                <a16:creationId xmlns:a16="http://schemas.microsoft.com/office/drawing/2014/main" id="{FE15EF44-DFF9-4153-9226-166E215234CD}"/>
              </a:ext>
            </a:extLst>
          </p:cNvPr>
          <p:cNvSpPr>
            <a:spLocks noGrp="1"/>
          </p:cNvSpPr>
          <p:nvPr>
            <p:ph type="pic" sz="quarter" idx="28"/>
          </p:nvPr>
        </p:nvSpPr>
        <p:spPr>
          <a:xfrm>
            <a:off x="6096000" y="0"/>
            <a:ext cx="60960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pic>
        <p:nvPicPr>
          <p:cNvPr id="8" name="logo_blaa" hidden="1">
            <a:extLst>
              <a:ext uri="{FF2B5EF4-FFF2-40B4-BE49-F238E27FC236}">
                <a16:creationId xmlns:a16="http://schemas.microsoft.com/office/drawing/2014/main" id="{6E0DF388-9ED8-C4EC-443A-9BF414AFD772}"/>
              </a:ext>
            </a:extLst>
          </p:cNvPr>
          <p:cNvPicPr>
            <a:picLocks/>
          </p:cNvPicPr>
          <p:nvPr userDrawn="1"/>
        </p:nvPicPr>
        <p:blipFill>
          <a:blip r:embed="rId3"/>
          <a:stretch>
            <a:fillRect/>
          </a:stretch>
        </p:blipFill>
        <p:spPr>
          <a:xfrm>
            <a:off x="10300759" y="6245941"/>
            <a:ext cx="1675341" cy="396000"/>
          </a:xfrm>
          <a:prstGeom prst="rect">
            <a:avLst/>
          </a:prstGeom>
        </p:spPr>
      </p:pic>
      <p:pic>
        <p:nvPicPr>
          <p:cNvPr id="12" name="logo_hvit" hidden="1">
            <a:extLst>
              <a:ext uri="{FF2B5EF4-FFF2-40B4-BE49-F238E27FC236}">
                <a16:creationId xmlns:a16="http://schemas.microsoft.com/office/drawing/2014/main" id="{EC162A22-6245-CDAC-13F5-93645A31A372}"/>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82593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 forside uten bilde">
    <p:bg>
      <p:bgPr>
        <a:solidFill>
          <a:schemeClr val="accent2"/>
        </a:solidFill>
        <a:effectLst/>
      </p:bgPr>
    </p:bg>
    <p:spTree>
      <p:nvGrpSpPr>
        <p:cNvPr id="1" name=""/>
        <p:cNvGrpSpPr/>
        <p:nvPr/>
      </p:nvGrpSpPr>
      <p:grpSpPr>
        <a:xfrm>
          <a:off x="0" y="0"/>
          <a:ext cx="0" cy="0"/>
          <a:chOff x="0" y="0"/>
          <a:chExt cx="0" cy="0"/>
        </a:xfrm>
      </p:grpSpPr>
      <p:sp>
        <p:nvSpPr>
          <p:cNvPr id="35" name="Frihåndsform: figur 34">
            <a:extLst>
              <a:ext uri="{FF2B5EF4-FFF2-40B4-BE49-F238E27FC236}">
                <a16:creationId xmlns:a16="http://schemas.microsoft.com/office/drawing/2014/main" id="{FEC2C7E8-2BAA-4586-B492-F62F07C9E11E}"/>
              </a:ext>
            </a:extLst>
          </p:cNvPr>
          <p:cNvSpPr/>
          <p:nvPr userDrawn="1"/>
        </p:nvSpPr>
        <p:spPr>
          <a:xfrm>
            <a:off x="8643130" y="4478410"/>
            <a:ext cx="3548870" cy="2379590"/>
          </a:xfrm>
          <a:custGeom>
            <a:avLst/>
            <a:gdLst>
              <a:gd name="connsiteX0" fmla="*/ 3548870 w 3548870"/>
              <a:gd name="connsiteY0" fmla="*/ 0 h 2379590"/>
              <a:gd name="connsiteX1" fmla="*/ 3548870 w 3548870"/>
              <a:gd name="connsiteY1" fmla="*/ 2379590 h 2379590"/>
              <a:gd name="connsiteX2" fmla="*/ 0 w 3548870"/>
              <a:gd name="connsiteY2" fmla="*/ 2379590 h 2379590"/>
              <a:gd name="connsiteX3" fmla="*/ 72242 w 3548870"/>
              <a:gd name="connsiteY3" fmla="*/ 2218043 h 2379590"/>
              <a:gd name="connsiteX4" fmla="*/ 3364761 w 3548870"/>
              <a:gd name="connsiteY4" fmla="*/ 4706 h 2379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870" h="2379590">
                <a:moveTo>
                  <a:pt x="3548870" y="0"/>
                </a:moveTo>
                <a:lnTo>
                  <a:pt x="3548870" y="2379590"/>
                </a:lnTo>
                <a:lnTo>
                  <a:pt x="0" y="2379590"/>
                </a:lnTo>
                <a:lnTo>
                  <a:pt x="72242" y="2218043"/>
                </a:lnTo>
                <a:cubicBezTo>
                  <a:pt x="670673" y="962488"/>
                  <a:pt x="1912166" y="79145"/>
                  <a:pt x="3364761" y="47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28" name="Plassholder for tekst 27">
            <a:extLst>
              <a:ext uri="{FF2B5EF4-FFF2-40B4-BE49-F238E27FC236}">
                <a16:creationId xmlns:a16="http://schemas.microsoft.com/office/drawing/2014/main" id="{AC732900-C482-4FED-BE14-15E1B9D9A0DA}"/>
              </a:ext>
            </a:extLst>
          </p:cNvPr>
          <p:cNvSpPr>
            <a:spLocks noGrp="1"/>
          </p:cNvSpPr>
          <p:nvPr>
            <p:ph type="body" sz="quarter" idx="18" hasCustomPrompt="1"/>
          </p:nvPr>
        </p:nvSpPr>
        <p:spPr>
          <a:xfrm>
            <a:off x="0" y="0"/>
            <a:ext cx="7094193" cy="5000626"/>
          </a:xfrm>
          <a:custGeom>
            <a:avLst/>
            <a:gdLst>
              <a:gd name="connsiteX0" fmla="*/ 0 w 7094193"/>
              <a:gd name="connsiteY0" fmla="*/ 0 h 5000626"/>
              <a:gd name="connsiteX1" fmla="*/ 7094193 w 7094193"/>
              <a:gd name="connsiteY1" fmla="*/ 0 h 5000626"/>
              <a:gd name="connsiteX2" fmla="*/ 7085079 w 7094193"/>
              <a:gd name="connsiteY2" fmla="*/ 52590 h 5000626"/>
              <a:gd name="connsiteX3" fmla="*/ 1193800 w 7094193"/>
              <a:gd name="connsiteY3" fmla="*/ 5000626 h 5000626"/>
              <a:gd name="connsiteX4" fmla="*/ 278011 w 7094193"/>
              <a:gd name="connsiteY4" fmla="*/ 4929224 h 5000626"/>
              <a:gd name="connsiteX5" fmla="*/ 0 w 7094193"/>
              <a:gd name="connsiteY5" fmla="*/ 4878061 h 500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4193" h="5000626">
                <a:moveTo>
                  <a:pt x="0" y="0"/>
                </a:moveTo>
                <a:lnTo>
                  <a:pt x="7094193" y="0"/>
                </a:lnTo>
                <a:lnTo>
                  <a:pt x="7085079" y="52590"/>
                </a:lnTo>
                <a:cubicBezTo>
                  <a:pt x="6524347" y="2876429"/>
                  <a:pt x="4099795" y="5000626"/>
                  <a:pt x="1193800" y="5000626"/>
                </a:cubicBezTo>
                <a:cubicBezTo>
                  <a:pt x="882444" y="5000626"/>
                  <a:pt x="576614" y="4976241"/>
                  <a:pt x="278011" y="4929224"/>
                </a:cubicBezTo>
                <a:lnTo>
                  <a:pt x="0" y="4878061"/>
                </a:lnTo>
                <a:close/>
              </a:path>
            </a:pathLst>
          </a:custGeom>
          <a:solidFill>
            <a:schemeClr val="tx2"/>
          </a:solidFill>
        </p:spPr>
        <p:txBody>
          <a:bodyPr wrap="square">
            <a:noAutofit/>
          </a:bodyPr>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1F008BBA-689F-42DB-913E-0747FEF2C9A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clr4</a:t>
            </a:r>
          </a:p>
        </p:txBody>
      </p:sp>
      <p:sp>
        <p:nvSpPr>
          <p:cNvPr id="11" name="addin_colorbox" hidden="1">
            <a:extLst>
              <a:ext uri="{FF2B5EF4-FFF2-40B4-BE49-F238E27FC236}">
                <a16:creationId xmlns:a16="http://schemas.microsoft.com/office/drawing/2014/main" id="{DF06E2D9-F070-4F9C-A1C6-8E39C20198F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background" hidden="1">
            <a:extLst>
              <a:ext uri="{FF2B5EF4-FFF2-40B4-BE49-F238E27FC236}">
                <a16:creationId xmlns:a16="http://schemas.microsoft.com/office/drawing/2014/main" id="{20F64EEC-DBFB-4FDA-B7D3-2BFC8275B17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5" name="addin_logo" hidden="1">
            <a:extLst>
              <a:ext uri="{FF2B5EF4-FFF2-40B4-BE49-F238E27FC236}">
                <a16:creationId xmlns:a16="http://schemas.microsoft.com/office/drawing/2014/main" id="{B4FB7D30-A58A-4C12-BA63-D7BD6F30D44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4B4ECA20-A19D-4A30-BCBE-5B85C7B9069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E0A27905-A053-4BA2-B313-CC93DDB1A4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8">
            <a:extLst>
              <a:ext uri="{FF2B5EF4-FFF2-40B4-BE49-F238E27FC236}">
                <a16:creationId xmlns:a16="http://schemas.microsoft.com/office/drawing/2014/main" id="{F09D0317-D37C-4CB3-ACEF-438C4B052C90}"/>
              </a:ext>
            </a:extLst>
          </p:cNvPr>
          <p:cNvSpPr>
            <a:spLocks noGrp="1"/>
          </p:cNvSpPr>
          <p:nvPr>
            <p:ph type="body" sz="quarter" idx="13" hasCustomPrompt="1"/>
          </p:nvPr>
        </p:nvSpPr>
        <p:spPr>
          <a:xfrm>
            <a:off x="305595" y="301039"/>
            <a:ext cx="1675341" cy="396000"/>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9" name="addin_image" hidden="1">
            <a:extLst>
              <a:ext uri="{FF2B5EF4-FFF2-40B4-BE49-F238E27FC236}">
                <a16:creationId xmlns:a16="http://schemas.microsoft.com/office/drawing/2014/main" id="{B62AE36E-9C13-4C22-9D9E-82AC72D8272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2336466F-2103-425B-87BE-18F3E57B9F81}"/>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Ellipse 26" hidden="1">
            <a:extLst>
              <a:ext uri="{FF2B5EF4-FFF2-40B4-BE49-F238E27FC236}">
                <a16:creationId xmlns:a16="http://schemas.microsoft.com/office/drawing/2014/main" id="{C58EF7F7-76C4-4C70-91FC-28F032BC9284}"/>
              </a:ext>
            </a:extLst>
          </p:cNvPr>
          <p:cNvSpPr/>
          <p:nvPr userDrawn="1"/>
        </p:nvSpPr>
        <p:spPr>
          <a:xfrm>
            <a:off x="-4819651" y="-7393244"/>
            <a:ext cx="12026901" cy="12393870"/>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hidden="1">
            <a:extLst>
              <a:ext uri="{FF2B5EF4-FFF2-40B4-BE49-F238E27FC236}">
                <a16:creationId xmlns:a16="http://schemas.microsoft.com/office/drawing/2014/main" id="{E7AB5697-707D-455B-8619-528309D6ACBF}"/>
              </a:ext>
            </a:extLst>
          </p:cNvPr>
          <p:cNvSpPr/>
          <p:nvPr userDrawn="1"/>
        </p:nvSpPr>
        <p:spPr>
          <a:xfrm>
            <a:off x="8333366" y="4478020"/>
            <a:ext cx="7747747" cy="783263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logo_blaa" hidden="1">
            <a:extLst>
              <a:ext uri="{FF2B5EF4-FFF2-40B4-BE49-F238E27FC236}">
                <a16:creationId xmlns:a16="http://schemas.microsoft.com/office/drawing/2014/main" id="{38C8BFF1-7D32-F8FC-0B20-511B818532DB}"/>
              </a:ext>
            </a:extLst>
          </p:cNvPr>
          <p:cNvPicPr>
            <a:picLocks/>
          </p:cNvPicPr>
          <p:nvPr userDrawn="1"/>
        </p:nvPicPr>
        <p:blipFill>
          <a:blip r:embed="rId3"/>
          <a:stretch>
            <a:fillRect/>
          </a:stretch>
        </p:blipFill>
        <p:spPr>
          <a:xfrm>
            <a:off x="305591" y="301037"/>
            <a:ext cx="1675341" cy="396000"/>
          </a:xfrm>
          <a:prstGeom prst="rect">
            <a:avLst/>
          </a:prstGeom>
        </p:spPr>
      </p:pic>
      <p:pic>
        <p:nvPicPr>
          <p:cNvPr id="16" name="logo_hvit" hidden="1">
            <a:extLst>
              <a:ext uri="{FF2B5EF4-FFF2-40B4-BE49-F238E27FC236}">
                <a16:creationId xmlns:a16="http://schemas.microsoft.com/office/drawing/2014/main" id="{7D3E941E-DCAB-A51C-DF50-A819EB182D7E}"/>
              </a:ext>
            </a:extLst>
          </p:cNvPr>
          <p:cNvPicPr>
            <a:picLocks/>
          </p:cNvPicPr>
          <p:nvPr userDrawn="1"/>
        </p:nvPicPr>
        <p:blipFill>
          <a:blip r:embed="rId2"/>
          <a:stretch>
            <a:fillRect/>
          </a:stretch>
        </p:blipFill>
        <p:spPr>
          <a:xfrm>
            <a:off x="305592" y="301038"/>
            <a:ext cx="1675341" cy="396000"/>
          </a:xfrm>
          <a:prstGeom prst="rect">
            <a:avLst/>
          </a:prstGeom>
        </p:spPr>
      </p:pic>
    </p:spTree>
    <p:extLst>
      <p:ext uri="{BB962C8B-B14F-4D97-AF65-F5344CB8AC3E}">
        <p14:creationId xmlns:p14="http://schemas.microsoft.com/office/powerpoint/2010/main" val="1061687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nede, sirkel)">
    <p:bg>
      <p:bgPr>
        <a:solidFill>
          <a:srgbClr val="FFF9F5"/>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EA8A8A2A-6A3B-44AB-8647-260EC7923EDF}"/>
              </a:ext>
            </a:extLst>
          </p:cNvPr>
          <p:cNvSpPr>
            <a:spLocks noGrp="1"/>
          </p:cNvSpPr>
          <p:nvPr>
            <p:ph type="body" sz="quarter" idx="28" hasCustomPrompt="1"/>
          </p:nvPr>
        </p:nvSpPr>
        <p:spPr>
          <a:xfrm>
            <a:off x="6286502" y="1033150"/>
            <a:ext cx="5905498" cy="5824850"/>
          </a:xfrm>
          <a:custGeom>
            <a:avLst/>
            <a:gdLst>
              <a:gd name="connsiteX0" fmla="*/ 3467099 w 5905498"/>
              <a:gd name="connsiteY0" fmla="*/ 0 h 5824850"/>
              <a:gd name="connsiteX1" fmla="*/ 5672496 w 5905498"/>
              <a:gd name="connsiteY1" fmla="*/ 791717 h 5824850"/>
              <a:gd name="connsiteX2" fmla="*/ 5905498 w 5905498"/>
              <a:gd name="connsiteY2" fmla="*/ 1003484 h 5824850"/>
              <a:gd name="connsiteX3" fmla="*/ 5905498 w 5905498"/>
              <a:gd name="connsiteY3" fmla="*/ 5824850 h 5824850"/>
              <a:gd name="connsiteX4" fmla="*/ 930186 w 5905498"/>
              <a:gd name="connsiteY4" fmla="*/ 5824850 h 5824850"/>
              <a:gd name="connsiteX5" fmla="*/ 791717 w 5905498"/>
              <a:gd name="connsiteY5" fmla="*/ 5672496 h 5824850"/>
              <a:gd name="connsiteX6" fmla="*/ 0 w 5905498"/>
              <a:gd name="connsiteY6" fmla="*/ 3467100 h 5824850"/>
              <a:gd name="connsiteX7" fmla="*/ 3467099 w 5905498"/>
              <a:gd name="connsiteY7" fmla="*/ 0 h 58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498" h="5824850">
                <a:moveTo>
                  <a:pt x="3467099" y="0"/>
                </a:moveTo>
                <a:cubicBezTo>
                  <a:pt x="4304836" y="0"/>
                  <a:pt x="5073177" y="297115"/>
                  <a:pt x="5672496" y="791717"/>
                </a:cubicBezTo>
                <a:lnTo>
                  <a:pt x="5905498" y="1003484"/>
                </a:lnTo>
                <a:lnTo>
                  <a:pt x="5905498" y="5824850"/>
                </a:lnTo>
                <a:lnTo>
                  <a:pt x="930186" y="5824850"/>
                </a:lnTo>
                <a:lnTo>
                  <a:pt x="791717" y="5672496"/>
                </a:lnTo>
                <a:cubicBezTo>
                  <a:pt x="297115" y="5073177"/>
                  <a:pt x="0" y="4304836"/>
                  <a:pt x="0" y="3467100"/>
                </a:cubicBezTo>
                <a:cubicBezTo>
                  <a:pt x="0" y="1552273"/>
                  <a:pt x="1552273" y="0"/>
                  <a:pt x="3467099" y="0"/>
                </a:cubicBezTo>
                <a:close/>
              </a:path>
            </a:pathLst>
          </a:custGeom>
          <a:solidFill>
            <a:schemeClr val="accent2"/>
          </a:solidFill>
        </p:spPr>
        <p:txBody>
          <a:bodyPr wrap="square">
            <a:noAutofit/>
          </a:bodyPr>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229728"/>
            <a:ext cx="5588796" cy="553998"/>
          </a:xfrm>
        </p:spPr>
        <p:txBody>
          <a:bodyPr anchor="ctr"/>
          <a:lstStyle>
            <a:lvl1pPr>
              <a:defRPr>
                <a:solidFill>
                  <a:srgbClr val="00207D"/>
                </a:solidFill>
              </a:defRPr>
            </a:lvl1pPr>
          </a:lstStyle>
          <a:p>
            <a:r>
              <a:rPr lang="en-US" err="1"/>
              <a:t>Tittel</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5589587"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8">
            <a:extLst>
              <a:ext uri="{FF2B5EF4-FFF2-40B4-BE49-F238E27FC236}">
                <a16:creationId xmlns:a16="http://schemas.microsoft.com/office/drawing/2014/main" id="{8832CADD-DDDE-4851-8BD1-99710FABB5E5}"/>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DFDA5939-391C-41D0-8F21-DD084424DB5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6" name="addin_colorbox" hidden="1">
            <a:extLst>
              <a:ext uri="{FF2B5EF4-FFF2-40B4-BE49-F238E27FC236}">
                <a16:creationId xmlns:a16="http://schemas.microsoft.com/office/drawing/2014/main" id="{41D1CBCC-8E3A-47BE-982B-49EC2954D30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6793D32F-7B07-46C0-A33B-03EB8B18EE8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D8764E46-805A-407F-96C5-5A83D097195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204C9A61-3DE7-4BB7-AD6F-13FF004746F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1359F353-A991-43DF-8E05-D685ABD656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DA7D6A04-F3CF-46DC-9183-2173EDE5C745}"/>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DefLogoHvit" hidden="1">
            <a:extLst>
              <a:ext uri="{FF2B5EF4-FFF2-40B4-BE49-F238E27FC236}">
                <a16:creationId xmlns:a16="http://schemas.microsoft.com/office/drawing/2014/main" id="{E7E4907A-1620-4FFD-9C4A-1747B90959E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icture Placeholder 29">
            <a:extLst>
              <a:ext uri="{FF2B5EF4-FFF2-40B4-BE49-F238E27FC236}">
                <a16:creationId xmlns:a16="http://schemas.microsoft.com/office/drawing/2014/main" id="{53839F9B-ED44-48F4-B5D6-98DC325BA7CD}"/>
              </a:ext>
            </a:extLst>
          </p:cNvPr>
          <p:cNvSpPr>
            <a:spLocks noGrp="1"/>
          </p:cNvSpPr>
          <p:nvPr>
            <p:ph type="pic" sz="quarter" idx="27"/>
          </p:nvPr>
        </p:nvSpPr>
        <p:spPr>
          <a:xfrm>
            <a:off x="6286502" y="1033150"/>
            <a:ext cx="5905498" cy="5824850"/>
          </a:xfrm>
          <a:custGeom>
            <a:avLst/>
            <a:gdLst>
              <a:gd name="connsiteX0" fmla="*/ 3467099 w 5905498"/>
              <a:gd name="connsiteY0" fmla="*/ 0 h 5824850"/>
              <a:gd name="connsiteX1" fmla="*/ 5672496 w 5905498"/>
              <a:gd name="connsiteY1" fmla="*/ 791717 h 5824850"/>
              <a:gd name="connsiteX2" fmla="*/ 5905498 w 5905498"/>
              <a:gd name="connsiteY2" fmla="*/ 1003484 h 5824850"/>
              <a:gd name="connsiteX3" fmla="*/ 5905498 w 5905498"/>
              <a:gd name="connsiteY3" fmla="*/ 5824850 h 5824850"/>
              <a:gd name="connsiteX4" fmla="*/ 930186 w 5905498"/>
              <a:gd name="connsiteY4" fmla="*/ 5824850 h 5824850"/>
              <a:gd name="connsiteX5" fmla="*/ 791717 w 5905498"/>
              <a:gd name="connsiteY5" fmla="*/ 5672496 h 5824850"/>
              <a:gd name="connsiteX6" fmla="*/ 0 w 5905498"/>
              <a:gd name="connsiteY6" fmla="*/ 3467099 h 5824850"/>
              <a:gd name="connsiteX7" fmla="*/ 3467099 w 5905498"/>
              <a:gd name="connsiteY7" fmla="*/ 0 h 58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498" h="5824850">
                <a:moveTo>
                  <a:pt x="3467099" y="0"/>
                </a:moveTo>
                <a:cubicBezTo>
                  <a:pt x="4304836" y="0"/>
                  <a:pt x="5073177" y="297115"/>
                  <a:pt x="5672496" y="791717"/>
                </a:cubicBezTo>
                <a:lnTo>
                  <a:pt x="5905498" y="1003484"/>
                </a:lnTo>
                <a:lnTo>
                  <a:pt x="5905498" y="5824850"/>
                </a:lnTo>
                <a:lnTo>
                  <a:pt x="930186" y="5824850"/>
                </a:lnTo>
                <a:lnTo>
                  <a:pt x="791717" y="5672496"/>
                </a:lnTo>
                <a:cubicBezTo>
                  <a:pt x="297115" y="5073177"/>
                  <a:pt x="0" y="4304836"/>
                  <a:pt x="0" y="3467099"/>
                </a:cubicBezTo>
                <a:cubicBezTo>
                  <a:pt x="0" y="1552273"/>
                  <a:pt x="1552273" y="0"/>
                  <a:pt x="3467099"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pic>
        <p:nvPicPr>
          <p:cNvPr id="7" name="logo_blaa" hidden="1">
            <a:extLst>
              <a:ext uri="{FF2B5EF4-FFF2-40B4-BE49-F238E27FC236}">
                <a16:creationId xmlns:a16="http://schemas.microsoft.com/office/drawing/2014/main" id="{57CC0624-592E-E4A4-28F5-E3CE700C5AD6}"/>
              </a:ext>
            </a:extLst>
          </p:cNvPr>
          <p:cNvPicPr>
            <a:picLocks/>
          </p:cNvPicPr>
          <p:nvPr userDrawn="1"/>
        </p:nvPicPr>
        <p:blipFill>
          <a:blip r:embed="rId3"/>
          <a:stretch>
            <a:fillRect/>
          </a:stretch>
        </p:blipFill>
        <p:spPr>
          <a:xfrm>
            <a:off x="10300759" y="6245941"/>
            <a:ext cx="1675341" cy="396000"/>
          </a:xfrm>
          <a:prstGeom prst="rect">
            <a:avLst/>
          </a:prstGeom>
        </p:spPr>
      </p:pic>
      <p:pic>
        <p:nvPicPr>
          <p:cNvPr id="9" name="logo_hvit" hidden="1">
            <a:extLst>
              <a:ext uri="{FF2B5EF4-FFF2-40B4-BE49-F238E27FC236}">
                <a16:creationId xmlns:a16="http://schemas.microsoft.com/office/drawing/2014/main" id="{122D72C5-EFC4-6A56-612F-C136CA897969}"/>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927167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nede, sirkel, liten)">
    <p:bg>
      <p:bgPr>
        <a:solidFill>
          <a:srgbClr val="FFF9F5"/>
        </a:solidFill>
        <a:effectLst/>
      </p:bgPr>
    </p:bg>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6D115F76-499E-4BA8-ACCD-A3E76104C348}"/>
              </a:ext>
            </a:extLst>
          </p:cNvPr>
          <p:cNvSpPr>
            <a:spLocks noGrp="1"/>
          </p:cNvSpPr>
          <p:nvPr>
            <p:ph type="body" sz="quarter" idx="31" hasCustomPrompt="1"/>
          </p:nvPr>
        </p:nvSpPr>
        <p:spPr>
          <a:xfrm>
            <a:off x="7920288" y="2667000"/>
            <a:ext cx="4271712" cy="4191000"/>
          </a:xfrm>
          <a:custGeom>
            <a:avLst/>
            <a:gdLst>
              <a:gd name="connsiteX0" fmla="*/ 2654198 w 4271712"/>
              <a:gd name="connsiteY0" fmla="*/ 0 h 4191000"/>
              <a:gd name="connsiteX1" fmla="*/ 4138185 w 4271712"/>
              <a:gd name="connsiteY1" fmla="*/ 453313 h 4191000"/>
              <a:gd name="connsiteX2" fmla="*/ 4271712 w 4271712"/>
              <a:gd name="connsiteY2" fmla="*/ 553166 h 4191000"/>
              <a:gd name="connsiteX3" fmla="*/ 4271712 w 4271712"/>
              <a:gd name="connsiteY3" fmla="*/ 4191000 h 4191000"/>
              <a:gd name="connsiteX4" fmla="*/ 492669 w 4271712"/>
              <a:gd name="connsiteY4" fmla="*/ 4191000 h 4191000"/>
              <a:gd name="connsiteX5" fmla="*/ 453296 w 4271712"/>
              <a:gd name="connsiteY5" fmla="*/ 4138345 h 4191000"/>
              <a:gd name="connsiteX6" fmla="*/ 0 w 4271712"/>
              <a:gd name="connsiteY6" fmla="*/ 2654300 h 4191000"/>
              <a:gd name="connsiteX7" fmla="*/ 2654198 w 4271712"/>
              <a:gd name="connsiteY7"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1712" h="4191000">
                <a:moveTo>
                  <a:pt x="2654198" y="0"/>
                </a:moveTo>
                <a:cubicBezTo>
                  <a:pt x="3203901" y="0"/>
                  <a:pt x="3714573" y="167115"/>
                  <a:pt x="4138185" y="453313"/>
                </a:cubicBezTo>
                <a:lnTo>
                  <a:pt x="4271712" y="553166"/>
                </a:lnTo>
                <a:lnTo>
                  <a:pt x="4271712" y="4191000"/>
                </a:lnTo>
                <a:lnTo>
                  <a:pt x="492669" y="4191000"/>
                </a:lnTo>
                <a:lnTo>
                  <a:pt x="453296" y="4138345"/>
                </a:lnTo>
                <a:cubicBezTo>
                  <a:pt x="167108" y="3714716"/>
                  <a:pt x="0" y="3204024"/>
                  <a:pt x="0" y="2654300"/>
                </a:cubicBezTo>
                <a:cubicBezTo>
                  <a:pt x="0" y="1188371"/>
                  <a:pt x="1188325" y="0"/>
                  <a:pt x="2654198" y="0"/>
                </a:cubicBezTo>
                <a:close/>
              </a:path>
            </a:pathLst>
          </a:custGeom>
          <a:solidFill>
            <a:srgbClr val="002776"/>
          </a:solidFill>
        </p:spPr>
        <p:txBody>
          <a:bodyPr wrap="square" lIns="0" tIns="0" rIns="0" bIns="0">
            <a:noAutofit/>
          </a:bodyPr>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229728"/>
            <a:ext cx="5588796" cy="553998"/>
          </a:xfrm>
        </p:spPr>
        <p:txBody>
          <a:bodyPr anchor="ctr"/>
          <a:lstStyle>
            <a:lvl1pPr>
              <a:defRPr>
                <a:solidFill>
                  <a:srgbClr val="00207D"/>
                </a:solidFill>
              </a:defRPr>
            </a:lvl1pPr>
          </a:lstStyle>
          <a:p>
            <a:r>
              <a:rPr lang="en-US" err="1"/>
              <a:t>Tittel</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5589587" cy="430887"/>
          </a:xfrm>
        </p:spPr>
        <p:txBody>
          <a:bodyPr anchor="t">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8">
            <a:extLst>
              <a:ext uri="{FF2B5EF4-FFF2-40B4-BE49-F238E27FC236}">
                <a16:creationId xmlns:a16="http://schemas.microsoft.com/office/drawing/2014/main" id="{8832CADD-DDDE-4851-8BD1-99710FABB5E5}"/>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DFDA5939-391C-41D0-8F21-DD084424DB5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6" name="addin_colorbox" hidden="1">
            <a:extLst>
              <a:ext uri="{FF2B5EF4-FFF2-40B4-BE49-F238E27FC236}">
                <a16:creationId xmlns:a16="http://schemas.microsoft.com/office/drawing/2014/main" id="{41D1CBCC-8E3A-47BE-982B-49EC2954D30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6793D32F-7B07-46C0-A33B-03EB8B18EE8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D8764E46-805A-407F-96C5-5A83D097195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204C9A61-3DE7-4BB7-AD6F-13FF004746F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1359F353-A991-43DF-8E05-D685ABD656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DA7D6A04-F3CF-46DC-9183-2173EDE5C745}"/>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DefLogoHvit" hidden="1">
            <a:extLst>
              <a:ext uri="{FF2B5EF4-FFF2-40B4-BE49-F238E27FC236}">
                <a16:creationId xmlns:a16="http://schemas.microsoft.com/office/drawing/2014/main" id="{E7E4907A-1620-4FFD-9C4A-1747B90959E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Picture Placeholder 34">
            <a:extLst>
              <a:ext uri="{FF2B5EF4-FFF2-40B4-BE49-F238E27FC236}">
                <a16:creationId xmlns:a16="http://schemas.microsoft.com/office/drawing/2014/main" id="{0041E85E-F425-444C-8552-A079AFFD5769}"/>
              </a:ext>
            </a:extLst>
          </p:cNvPr>
          <p:cNvSpPr>
            <a:spLocks noGrp="1"/>
          </p:cNvSpPr>
          <p:nvPr>
            <p:ph type="pic" sz="quarter" idx="27"/>
          </p:nvPr>
        </p:nvSpPr>
        <p:spPr>
          <a:xfrm>
            <a:off x="7920288" y="2667000"/>
            <a:ext cx="4271712" cy="4191000"/>
          </a:xfrm>
          <a:custGeom>
            <a:avLst/>
            <a:gdLst>
              <a:gd name="connsiteX0" fmla="*/ 2654198 w 4271712"/>
              <a:gd name="connsiteY0" fmla="*/ 0 h 4191000"/>
              <a:gd name="connsiteX1" fmla="*/ 4138185 w 4271712"/>
              <a:gd name="connsiteY1" fmla="*/ 453313 h 4191000"/>
              <a:gd name="connsiteX2" fmla="*/ 4271712 w 4271712"/>
              <a:gd name="connsiteY2" fmla="*/ 553166 h 4191000"/>
              <a:gd name="connsiteX3" fmla="*/ 4271712 w 4271712"/>
              <a:gd name="connsiteY3" fmla="*/ 4191000 h 4191000"/>
              <a:gd name="connsiteX4" fmla="*/ 492669 w 4271712"/>
              <a:gd name="connsiteY4" fmla="*/ 4191000 h 4191000"/>
              <a:gd name="connsiteX5" fmla="*/ 453296 w 4271712"/>
              <a:gd name="connsiteY5" fmla="*/ 4138345 h 4191000"/>
              <a:gd name="connsiteX6" fmla="*/ 0 w 4271712"/>
              <a:gd name="connsiteY6" fmla="*/ 2654300 h 4191000"/>
              <a:gd name="connsiteX7" fmla="*/ 2654198 w 4271712"/>
              <a:gd name="connsiteY7"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1712" h="4191000">
                <a:moveTo>
                  <a:pt x="2654198" y="0"/>
                </a:moveTo>
                <a:cubicBezTo>
                  <a:pt x="3203901" y="0"/>
                  <a:pt x="3714573" y="167115"/>
                  <a:pt x="4138185" y="453313"/>
                </a:cubicBezTo>
                <a:lnTo>
                  <a:pt x="4271712" y="553166"/>
                </a:lnTo>
                <a:lnTo>
                  <a:pt x="4271712" y="4191000"/>
                </a:lnTo>
                <a:lnTo>
                  <a:pt x="492669" y="4191000"/>
                </a:lnTo>
                <a:lnTo>
                  <a:pt x="453296" y="4138345"/>
                </a:lnTo>
                <a:cubicBezTo>
                  <a:pt x="167109" y="3714715"/>
                  <a:pt x="0" y="3204024"/>
                  <a:pt x="0" y="2654300"/>
                </a:cubicBezTo>
                <a:cubicBezTo>
                  <a:pt x="0" y="1188371"/>
                  <a:pt x="1188325" y="0"/>
                  <a:pt x="2654198"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pic>
        <p:nvPicPr>
          <p:cNvPr id="7" name="logo_blaa" hidden="1">
            <a:extLst>
              <a:ext uri="{FF2B5EF4-FFF2-40B4-BE49-F238E27FC236}">
                <a16:creationId xmlns:a16="http://schemas.microsoft.com/office/drawing/2014/main" id="{5F3C610E-7477-3574-554A-5F889E57855F}"/>
              </a:ext>
            </a:extLst>
          </p:cNvPr>
          <p:cNvPicPr>
            <a:picLocks/>
          </p:cNvPicPr>
          <p:nvPr userDrawn="1"/>
        </p:nvPicPr>
        <p:blipFill>
          <a:blip r:embed="rId3"/>
          <a:stretch>
            <a:fillRect/>
          </a:stretch>
        </p:blipFill>
        <p:spPr>
          <a:xfrm>
            <a:off x="10300759" y="6245941"/>
            <a:ext cx="1675341" cy="396000"/>
          </a:xfrm>
          <a:prstGeom prst="rect">
            <a:avLst/>
          </a:prstGeom>
        </p:spPr>
      </p:pic>
      <p:pic>
        <p:nvPicPr>
          <p:cNvPr id="9" name="logo_hvit" hidden="1">
            <a:extLst>
              <a:ext uri="{FF2B5EF4-FFF2-40B4-BE49-F238E27FC236}">
                <a16:creationId xmlns:a16="http://schemas.microsoft.com/office/drawing/2014/main" id="{218C86D6-3512-E352-3931-219D16CE0338}"/>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4077039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
    <p:bg>
      <p:bgPr>
        <a:solidFill>
          <a:srgbClr val="FFF9F5"/>
        </a:solidFill>
        <a:effectLst/>
      </p:bgPr>
    </p:bg>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8B906783-82F7-4F06-A909-92414CF27889}"/>
              </a:ext>
            </a:extLst>
          </p:cNvPr>
          <p:cNvSpPr>
            <a:spLocks noGrp="1"/>
          </p:cNvSpPr>
          <p:nvPr>
            <p:ph type="body" sz="quarter" idx="27" hasCustomPrompt="1"/>
          </p:nvPr>
        </p:nvSpPr>
        <p:spPr>
          <a:xfrm>
            <a:off x="3910808" y="0"/>
            <a:ext cx="8281191"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3378995" cy="430887"/>
          </a:xfrm>
        </p:spPr>
        <p:txBody>
          <a:bodyPr anchor="t">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33789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ext Placeholder 8">
            <a:extLst>
              <a:ext uri="{FF2B5EF4-FFF2-40B4-BE49-F238E27FC236}">
                <a16:creationId xmlns:a16="http://schemas.microsoft.com/office/drawing/2014/main" id="{7372FE5E-CAA5-4EE3-813D-053EE9B99F5C}"/>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DE1AB944-55F7-447E-B1B0-7777CEB81441}"/>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4" name="addin_colorbox" hidden="1">
            <a:extLst>
              <a:ext uri="{FF2B5EF4-FFF2-40B4-BE49-F238E27FC236}">
                <a16:creationId xmlns:a16="http://schemas.microsoft.com/office/drawing/2014/main" id="{3C3E6D96-3091-423E-B530-6AA7F835351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865A7262-53CB-411A-B2DD-5D7B09996073}"/>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4363F96A-DC31-41C7-A2CA-C1A3F458F8B1}"/>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CE2A7C8C-4183-49E0-A81F-A87C95D40EC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8B17877C-C149-4333-893F-07266CF802AB}"/>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139D70A2-5F98-4E2C-B189-EE2B4FDCCAD5}"/>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4" name="Title 1">
            <a:extLst>
              <a:ext uri="{FF2B5EF4-FFF2-40B4-BE49-F238E27FC236}">
                <a16:creationId xmlns:a16="http://schemas.microsoft.com/office/drawing/2014/main" id="{BD390523-127C-4A96-AEC0-9D4C14B03B78}"/>
              </a:ext>
            </a:extLst>
          </p:cNvPr>
          <p:cNvSpPr>
            <a:spLocks noGrp="1"/>
          </p:cNvSpPr>
          <p:nvPr>
            <p:ph type="title" hasCustomPrompt="1"/>
          </p:nvPr>
        </p:nvSpPr>
        <p:spPr>
          <a:xfrm>
            <a:off x="316705" y="229728"/>
            <a:ext cx="3378203" cy="553998"/>
          </a:xfrm>
        </p:spPr>
        <p:txBody>
          <a:bodyPr anchor="ctr"/>
          <a:lstStyle>
            <a:lvl1pPr>
              <a:defRPr>
                <a:solidFill>
                  <a:srgbClr val="00207D"/>
                </a:solidFill>
              </a:defRPr>
            </a:lvl1pPr>
          </a:lstStyle>
          <a:p>
            <a:r>
              <a:rPr lang="en-US" err="1"/>
              <a:t>Tittel</a:t>
            </a:r>
            <a:endParaRPr lang="en-US"/>
          </a:p>
        </p:txBody>
      </p:sp>
      <p:sp>
        <p:nvSpPr>
          <p:cNvPr id="25" name="DefLogoHvit" hidden="1">
            <a:extLst>
              <a:ext uri="{FF2B5EF4-FFF2-40B4-BE49-F238E27FC236}">
                <a16:creationId xmlns:a16="http://schemas.microsoft.com/office/drawing/2014/main" id="{3041F739-C6C8-45A7-9C0D-685B68A2F2DB}"/>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icture Placeholder 1">
            <a:extLst>
              <a:ext uri="{FF2B5EF4-FFF2-40B4-BE49-F238E27FC236}">
                <a16:creationId xmlns:a16="http://schemas.microsoft.com/office/drawing/2014/main" id="{F2E16B7E-1832-4A1C-881A-B121241BBC95}"/>
              </a:ext>
            </a:extLst>
          </p:cNvPr>
          <p:cNvSpPr>
            <a:spLocks noGrp="1"/>
          </p:cNvSpPr>
          <p:nvPr>
            <p:ph type="pic" sz="quarter" idx="28"/>
          </p:nvPr>
        </p:nvSpPr>
        <p:spPr>
          <a:xfrm>
            <a:off x="3911600" y="0"/>
            <a:ext cx="82804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pic>
        <p:nvPicPr>
          <p:cNvPr id="7" name="logo_blaa" hidden="1">
            <a:extLst>
              <a:ext uri="{FF2B5EF4-FFF2-40B4-BE49-F238E27FC236}">
                <a16:creationId xmlns:a16="http://schemas.microsoft.com/office/drawing/2014/main" id="{AB099303-3E98-5C5C-698E-2AA61408814A}"/>
              </a:ext>
            </a:extLst>
          </p:cNvPr>
          <p:cNvPicPr>
            <a:picLocks/>
          </p:cNvPicPr>
          <p:nvPr userDrawn="1"/>
        </p:nvPicPr>
        <p:blipFill>
          <a:blip r:embed="rId3"/>
          <a:stretch>
            <a:fillRect/>
          </a:stretch>
        </p:blipFill>
        <p:spPr>
          <a:xfrm>
            <a:off x="10300759" y="6245941"/>
            <a:ext cx="1675341" cy="396000"/>
          </a:xfrm>
          <a:prstGeom prst="rect">
            <a:avLst/>
          </a:prstGeom>
        </p:spPr>
      </p:pic>
      <p:pic>
        <p:nvPicPr>
          <p:cNvPr id="9" name="logo_hvit" hidden="1">
            <a:extLst>
              <a:ext uri="{FF2B5EF4-FFF2-40B4-BE49-F238E27FC236}">
                <a16:creationId xmlns:a16="http://schemas.microsoft.com/office/drawing/2014/main" id="{3A6DEAF1-D617-E963-24A9-FB6237EC1550}"/>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809775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undertittel, tekst og innhold (Høyre)   ">
    <p:bg>
      <p:bgPr>
        <a:solidFill>
          <a:srgbClr val="FFF9F5"/>
        </a:solidFill>
        <a:effectLst/>
      </p:bgPr>
    </p:bg>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0D26DCF0-7676-47A4-8E76-C67AEF8C7195}"/>
              </a:ext>
            </a:extLst>
          </p:cNvPr>
          <p:cNvSpPr>
            <a:spLocks noGrp="1"/>
          </p:cNvSpPr>
          <p:nvPr>
            <p:ph type="body" sz="quarter" idx="27" hasCustomPrompt="1"/>
          </p:nvPr>
        </p:nvSpPr>
        <p:spPr>
          <a:xfrm>
            <a:off x="3910808" y="0"/>
            <a:ext cx="8281191"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3378995"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33789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ext Placeholder 8">
            <a:extLst>
              <a:ext uri="{FF2B5EF4-FFF2-40B4-BE49-F238E27FC236}">
                <a16:creationId xmlns:a16="http://schemas.microsoft.com/office/drawing/2014/main" id="{F9902AC6-0866-4866-BEB8-3EF36AE083AB}"/>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86E4A578-2604-4EF1-A112-B6EEBB1650DF}"/>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4" name="addin_colorbox" hidden="1">
            <a:extLst>
              <a:ext uri="{FF2B5EF4-FFF2-40B4-BE49-F238E27FC236}">
                <a16:creationId xmlns:a16="http://schemas.microsoft.com/office/drawing/2014/main" id="{53BD8B14-1016-4228-ABB8-79ED792B2B6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9D41E301-6567-4BD4-9BF8-E8D9532FBFF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DBE22B59-58E2-4A77-A9D7-CC7F38F62F49}"/>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24E36FD8-70FB-44F5-8C26-61B5CE08134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8BD79908-CF76-4F3E-A9EC-C9C524CEFC5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A2CF66BD-25DA-4FF6-9589-251CB8ECC82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Title 1">
            <a:extLst>
              <a:ext uri="{FF2B5EF4-FFF2-40B4-BE49-F238E27FC236}">
                <a16:creationId xmlns:a16="http://schemas.microsoft.com/office/drawing/2014/main" id="{54914B5D-5A23-45A9-B953-59A3D98BDE1F}"/>
              </a:ext>
            </a:extLst>
          </p:cNvPr>
          <p:cNvSpPr>
            <a:spLocks noGrp="1"/>
          </p:cNvSpPr>
          <p:nvPr>
            <p:ph type="title" hasCustomPrompt="1"/>
          </p:nvPr>
        </p:nvSpPr>
        <p:spPr>
          <a:xfrm>
            <a:off x="316705" y="229728"/>
            <a:ext cx="3378203" cy="553998"/>
          </a:xfrm>
        </p:spPr>
        <p:txBody>
          <a:bodyPr anchor="ctr"/>
          <a:lstStyle>
            <a:lvl1pPr>
              <a:defRPr>
                <a:solidFill>
                  <a:srgbClr val="00207D"/>
                </a:solidFill>
              </a:defRPr>
            </a:lvl1pPr>
          </a:lstStyle>
          <a:p>
            <a:r>
              <a:rPr lang="en-US" err="1"/>
              <a:t>Tittel</a:t>
            </a:r>
            <a:endParaRPr lang="en-US"/>
          </a:p>
        </p:txBody>
      </p:sp>
      <p:sp>
        <p:nvSpPr>
          <p:cNvPr id="25" name="DefLogoHvit" hidden="1">
            <a:extLst>
              <a:ext uri="{FF2B5EF4-FFF2-40B4-BE49-F238E27FC236}">
                <a16:creationId xmlns:a16="http://schemas.microsoft.com/office/drawing/2014/main" id="{A9A38E28-BCBE-41B5-9F74-A416D15CB715}"/>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Content Placeholder 2">
            <a:extLst>
              <a:ext uri="{FF2B5EF4-FFF2-40B4-BE49-F238E27FC236}">
                <a16:creationId xmlns:a16="http://schemas.microsoft.com/office/drawing/2014/main" id="{834013F9-6889-481B-A280-1985D2203EEC}"/>
              </a:ext>
            </a:extLst>
          </p:cNvPr>
          <p:cNvSpPr>
            <a:spLocks noGrp="1"/>
          </p:cNvSpPr>
          <p:nvPr>
            <p:ph sz="quarter" idx="29" hasCustomPrompt="1"/>
          </p:nvPr>
        </p:nvSpPr>
        <p:spPr>
          <a:xfrm>
            <a:off x="3911600" y="0"/>
            <a:ext cx="8280400" cy="6858000"/>
          </a:xfrm>
          <a:prstGeom prst="rect">
            <a:avLst/>
          </a:prstGeom>
        </p:spPr>
        <p:txBody>
          <a:bodyPr lIns="0" tIns="0" rIns="0" bIns="0"/>
          <a:lstStyle>
            <a:lvl1pPr marL="0" indent="0">
              <a:buNone/>
              <a:defRPr>
                <a:solidFill>
                  <a:schemeClr val="bg1"/>
                </a:solidFill>
              </a:defRPr>
            </a:lvl1pPr>
          </a:lstStyle>
          <a:p>
            <a:pPr lvl="0"/>
            <a:r>
              <a:rPr lang="en-US"/>
              <a:t> </a:t>
            </a:r>
          </a:p>
        </p:txBody>
      </p:sp>
      <p:pic>
        <p:nvPicPr>
          <p:cNvPr id="7" name="logo_blaa" hidden="1">
            <a:extLst>
              <a:ext uri="{FF2B5EF4-FFF2-40B4-BE49-F238E27FC236}">
                <a16:creationId xmlns:a16="http://schemas.microsoft.com/office/drawing/2014/main" id="{643387B8-E168-E022-744A-C193346D6161}"/>
              </a:ext>
            </a:extLst>
          </p:cNvPr>
          <p:cNvPicPr>
            <a:picLocks/>
          </p:cNvPicPr>
          <p:nvPr userDrawn="1"/>
        </p:nvPicPr>
        <p:blipFill>
          <a:blip r:embed="rId3"/>
          <a:stretch>
            <a:fillRect/>
          </a:stretch>
        </p:blipFill>
        <p:spPr>
          <a:xfrm>
            <a:off x="10300759" y="6245941"/>
            <a:ext cx="1675341" cy="396000"/>
          </a:xfrm>
          <a:prstGeom prst="rect">
            <a:avLst/>
          </a:prstGeom>
        </p:spPr>
      </p:pic>
      <p:pic>
        <p:nvPicPr>
          <p:cNvPr id="9" name="logo_hvit" hidden="1">
            <a:extLst>
              <a:ext uri="{FF2B5EF4-FFF2-40B4-BE49-F238E27FC236}">
                <a16:creationId xmlns:a16="http://schemas.microsoft.com/office/drawing/2014/main" id="{AD3F25E5-09B2-501A-8C5F-8BAD7F746E6D}"/>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433088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undertittel, tekst og innhold (Bak) ">
    <p:bg>
      <p:bgPr>
        <a:solidFill>
          <a:schemeClr val="accent2"/>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1BDE19F-A62C-4B9A-AABE-67AEE005F077}"/>
              </a:ext>
            </a:extLst>
          </p:cNvPr>
          <p:cNvSpPr>
            <a:spLocks noGrp="1"/>
          </p:cNvSpPr>
          <p:nvPr>
            <p:ph sz="quarter" idx="14" hasCustomPrompt="1"/>
          </p:nvPr>
        </p:nvSpPr>
        <p:spPr>
          <a:xfrm>
            <a:off x="0" y="0"/>
            <a:ext cx="12192000" cy="6858000"/>
          </a:xfrm>
          <a:noFill/>
        </p:spPr>
        <p:txBody>
          <a:bodyPr/>
          <a:lstStyle>
            <a:lvl1pPr marL="0" indent="0">
              <a:buNone/>
              <a:defRPr>
                <a:solidFill>
                  <a:schemeClr val="bg1"/>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1306508"/>
            <a:ext cx="5588796" cy="553998"/>
          </a:xfrm>
        </p:spPr>
        <p:txBody>
          <a:bodyPr anchor="b"/>
          <a:lstStyle>
            <a:lvl1pPr>
              <a:defRPr>
                <a:solidFill>
                  <a:schemeClr val="bg1"/>
                </a:solidFill>
              </a:defRPr>
            </a:lvl1pPr>
          </a:lstStyle>
          <a:p>
            <a:r>
              <a:rPr lang="en-US" err="1"/>
              <a:t>Tittel</a:t>
            </a:r>
            <a:endParaRPr lang="en-US"/>
          </a:p>
        </p:txBody>
      </p:sp>
      <p:sp>
        <p:nvSpPr>
          <p:cNvPr id="3" name="Content Placeholder 2">
            <a:extLst>
              <a:ext uri="{FF2B5EF4-FFF2-40B4-BE49-F238E27FC236}">
                <a16:creationId xmlns:a16="http://schemas.microsoft.com/office/drawing/2014/main" id="{8B08CD17-0B38-4678-850D-681E5D48C3BC}"/>
              </a:ext>
            </a:extLst>
          </p:cNvPr>
          <p:cNvSpPr>
            <a:spLocks noGrp="1"/>
          </p:cNvSpPr>
          <p:nvPr>
            <p:ph idx="1"/>
          </p:nvPr>
        </p:nvSpPr>
        <p:spPr>
          <a:xfrm>
            <a:off x="316704" y="2466340"/>
            <a:ext cx="5588796" cy="3685222"/>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1985966"/>
            <a:ext cx="5589587" cy="341313"/>
          </a:xfrm>
        </p:spPr>
        <p:txBody>
          <a:bodyPr/>
          <a:lstStyle>
            <a:lvl1pPr marL="0" indent="0">
              <a:buNone/>
              <a:defRPr sz="1600">
                <a:solidFill>
                  <a:schemeClr val="bg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chemeClr val="bg1"/>
                </a:solidFill>
              </a:defRPr>
            </a:lvl1pPr>
          </a:lstStyle>
          <a:p>
            <a:fld id="{FEFC056B-C59F-4497-9C7A-409816C61A10}" type="datetimeFigureOut">
              <a:rPr lang="en-US" smtClean="0"/>
              <a:pPr/>
              <a:t>1/15/2026</a:t>
            </a:fld>
            <a:endParaRPr lang="en-US"/>
          </a:p>
        </p:txBody>
      </p:sp>
      <p:sp>
        <p:nvSpPr>
          <p:cNvPr id="15" name="Text Placeholder 8">
            <a:extLst>
              <a:ext uri="{FF2B5EF4-FFF2-40B4-BE49-F238E27FC236}">
                <a16:creationId xmlns:a16="http://schemas.microsoft.com/office/drawing/2014/main" id="{8EBDE9C1-A6AF-42BB-AD3E-EC5033DF7D63}"/>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E881F7AB-121D-483A-BEEB-047633213E2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6" name="addin_colorbox" hidden="1">
            <a:extLst>
              <a:ext uri="{FF2B5EF4-FFF2-40B4-BE49-F238E27FC236}">
                <a16:creationId xmlns:a16="http://schemas.microsoft.com/office/drawing/2014/main" id="{1F051DA2-02ED-4843-9F7B-A5F1B5FA1D47}"/>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737967A0-F11A-4DEB-8752-F51E6C30160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0BCBC18E-CFC3-4CBA-A77B-FCEE20A0D0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DAE9B024-9850-4644-969C-845FA2224C3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4C82FF42-4159-46F4-9A84-97CFCB2094A7}"/>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1" name="addin_image" hidden="1">
            <a:extLst>
              <a:ext uri="{FF2B5EF4-FFF2-40B4-BE49-F238E27FC236}">
                <a16:creationId xmlns:a16="http://schemas.microsoft.com/office/drawing/2014/main" id="{A9A00501-7D4B-4A4A-9C7E-528975384D02}"/>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2" name="DefLogoHvit" hidden="1">
            <a:extLst>
              <a:ext uri="{FF2B5EF4-FFF2-40B4-BE49-F238E27FC236}">
                <a16:creationId xmlns:a16="http://schemas.microsoft.com/office/drawing/2014/main" id="{7EA08099-CF4B-47D5-AE1A-473F68B466AF}"/>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logo_blaa" hidden="1">
            <a:extLst>
              <a:ext uri="{FF2B5EF4-FFF2-40B4-BE49-F238E27FC236}">
                <a16:creationId xmlns:a16="http://schemas.microsoft.com/office/drawing/2014/main" id="{DFD4C5FB-2F4A-C3A9-3958-90BE207CFD0B}"/>
              </a:ext>
            </a:extLst>
          </p:cNvPr>
          <p:cNvPicPr>
            <a:picLocks/>
          </p:cNvPicPr>
          <p:nvPr userDrawn="1"/>
        </p:nvPicPr>
        <p:blipFill>
          <a:blip r:embed="rId3"/>
          <a:stretch>
            <a:fillRect/>
          </a:stretch>
        </p:blipFill>
        <p:spPr>
          <a:xfrm>
            <a:off x="10300759" y="6245941"/>
            <a:ext cx="1675341" cy="396000"/>
          </a:xfrm>
          <a:prstGeom prst="rect">
            <a:avLst/>
          </a:prstGeom>
        </p:spPr>
      </p:pic>
      <p:pic>
        <p:nvPicPr>
          <p:cNvPr id="11" name="logo_hvit" hidden="1">
            <a:extLst>
              <a:ext uri="{FF2B5EF4-FFF2-40B4-BE49-F238E27FC236}">
                <a16:creationId xmlns:a16="http://schemas.microsoft.com/office/drawing/2014/main" id="{C1491B43-CC90-69BA-D852-8325C2F66516}"/>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062636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
    <p:bg>
      <p:bgPr>
        <a:solidFill>
          <a:schemeClr val="accent2"/>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1BDE19F-A62C-4B9A-AABE-67AEE005F077}"/>
              </a:ext>
            </a:extLst>
          </p:cNvPr>
          <p:cNvSpPr>
            <a:spLocks noGrp="1"/>
          </p:cNvSpPr>
          <p:nvPr>
            <p:ph sz="quarter" idx="14" hasCustomPrompt="1"/>
          </p:nvPr>
        </p:nvSpPr>
        <p:spPr>
          <a:xfrm>
            <a:off x="0" y="0"/>
            <a:ext cx="12192000" cy="6858000"/>
          </a:xfrm>
          <a:noFill/>
        </p:spPr>
        <p:txBody>
          <a:bodyPr/>
          <a:lstStyle>
            <a:lvl1pPr marL="0" indent="0">
              <a:buNone/>
              <a:defRPr>
                <a:solidFill>
                  <a:schemeClr val="bg1"/>
                </a:solidFill>
              </a:defRPr>
            </a:lvl1pPr>
          </a:lstStyle>
          <a:p>
            <a:pPr lvl="0"/>
            <a:r>
              <a:rPr lang="en-US"/>
              <a:t> </a:t>
            </a:r>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chemeClr val="bg1"/>
                </a:solidFill>
              </a:defRPr>
            </a:lvl1pPr>
          </a:lstStyle>
          <a:p>
            <a:fld id="{FEFC056B-C59F-4497-9C7A-409816C61A10}" type="datetimeFigureOut">
              <a:rPr lang="en-US" smtClean="0"/>
              <a:pPr/>
              <a:t>1/15/2026</a:t>
            </a:fld>
            <a:endParaRPr lang="en-US"/>
          </a:p>
        </p:txBody>
      </p:sp>
      <p:sp>
        <p:nvSpPr>
          <p:cNvPr id="9" name="Text Placeholder 8">
            <a:extLst>
              <a:ext uri="{FF2B5EF4-FFF2-40B4-BE49-F238E27FC236}">
                <a16:creationId xmlns:a16="http://schemas.microsoft.com/office/drawing/2014/main" id="{7D5AB121-B777-4009-80C1-75B8761B0C15}"/>
              </a:ext>
            </a:extLst>
          </p:cNvPr>
          <p:cNvSpPr>
            <a:spLocks noGrp="1"/>
          </p:cNvSpPr>
          <p:nvPr>
            <p:ph type="body" sz="quarter" idx="2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0" name="addin_colorlist" hidden="1">
            <a:extLst>
              <a:ext uri="{FF2B5EF4-FFF2-40B4-BE49-F238E27FC236}">
                <a16:creationId xmlns:a16="http://schemas.microsoft.com/office/drawing/2014/main" id="{B138087C-6F4A-4D28-8FDF-F085F699A2CB}"/>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1" name="addin_colorbox" hidden="1">
            <a:extLst>
              <a:ext uri="{FF2B5EF4-FFF2-40B4-BE49-F238E27FC236}">
                <a16:creationId xmlns:a16="http://schemas.microsoft.com/office/drawing/2014/main" id="{D6706D5D-D638-4DB1-9AC8-CD8309B275C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3" name="addin_background" hidden="1">
            <a:extLst>
              <a:ext uri="{FF2B5EF4-FFF2-40B4-BE49-F238E27FC236}">
                <a16:creationId xmlns:a16="http://schemas.microsoft.com/office/drawing/2014/main" id="{06DEFD4A-FB2F-46A7-8EFB-9873F806D4F0}"/>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4" name="addin_logo" hidden="1">
            <a:extLst>
              <a:ext uri="{FF2B5EF4-FFF2-40B4-BE49-F238E27FC236}">
                <a16:creationId xmlns:a16="http://schemas.microsoft.com/office/drawing/2014/main" id="{5848A094-42A0-4FA4-B133-A3B7A7B39B0F}"/>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5" name="addin_title" hidden="1">
            <a:extLst>
              <a:ext uri="{FF2B5EF4-FFF2-40B4-BE49-F238E27FC236}">
                <a16:creationId xmlns:a16="http://schemas.microsoft.com/office/drawing/2014/main" id="{15ECCDD0-B9DF-490B-8070-810E4261072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6" name="addin_text" hidden="1">
            <a:extLst>
              <a:ext uri="{FF2B5EF4-FFF2-40B4-BE49-F238E27FC236}">
                <a16:creationId xmlns:a16="http://schemas.microsoft.com/office/drawing/2014/main" id="{20FD1917-1441-4832-9EC0-0D1DABCB583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7" name="addin_image" hidden="1">
            <a:extLst>
              <a:ext uri="{FF2B5EF4-FFF2-40B4-BE49-F238E27FC236}">
                <a16:creationId xmlns:a16="http://schemas.microsoft.com/office/drawing/2014/main" id="{757AAD15-4D1F-4961-B536-5ECA1FDCBEF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8" name="DefLogoHvit" hidden="1">
            <a:extLst>
              <a:ext uri="{FF2B5EF4-FFF2-40B4-BE49-F238E27FC236}">
                <a16:creationId xmlns:a16="http://schemas.microsoft.com/office/drawing/2014/main" id="{9207E573-3D16-4F72-83D9-249A5604221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B9E637A6-4976-B7E5-557D-0FC0977A3981}"/>
              </a:ext>
            </a:extLst>
          </p:cNvPr>
          <p:cNvPicPr>
            <a:picLocks/>
          </p:cNvPicPr>
          <p:nvPr userDrawn="1"/>
        </p:nvPicPr>
        <p:blipFill>
          <a:blip r:embed="rId3"/>
          <a:stretch>
            <a:fillRect/>
          </a:stretch>
        </p:blipFill>
        <p:spPr>
          <a:xfrm>
            <a:off x="10300759" y="6245941"/>
            <a:ext cx="1675341" cy="396000"/>
          </a:xfrm>
          <a:prstGeom prst="rect">
            <a:avLst/>
          </a:prstGeom>
        </p:spPr>
      </p:pic>
      <p:pic>
        <p:nvPicPr>
          <p:cNvPr id="8" name="logo_hvit" hidden="1">
            <a:extLst>
              <a:ext uri="{FF2B5EF4-FFF2-40B4-BE49-F238E27FC236}">
                <a16:creationId xmlns:a16="http://schemas.microsoft.com/office/drawing/2014/main" id="{4E72844C-E1B5-791B-5532-EAB9891F85F7}"/>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788781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llomtittel, tekst og innhold (Bak)">
    <p:bg>
      <p:bgPr>
        <a:solidFill>
          <a:srgbClr val="00206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17378-974D-4128-8D5E-84FC65123272}"/>
              </a:ext>
            </a:extLst>
          </p:cNvPr>
          <p:cNvSpPr>
            <a:spLocks noGrp="1"/>
          </p:cNvSpPr>
          <p:nvPr>
            <p:ph sz="quarter" idx="26" hasCustomPrompt="1"/>
          </p:nvPr>
        </p:nvSpPr>
        <p:spPr>
          <a:xfrm>
            <a:off x="0" y="0"/>
            <a:ext cx="12192000" cy="6858000"/>
          </a:xfrm>
          <a:prstGeom prst="rect">
            <a:avLst/>
          </a:prstGeom>
        </p:spPr>
        <p:txBody>
          <a:bodyPr lIns="0" tIns="0" rIns="0" bIns="0"/>
          <a:lstStyle>
            <a:lvl1pPr marL="0" indent="0">
              <a:buNone/>
              <a:defRPr>
                <a:solidFill>
                  <a:schemeClr val="bg1"/>
                </a:solidFill>
              </a:defRPr>
            </a:lvl1pPr>
          </a:lstStyle>
          <a:p>
            <a:pPr lvl="0"/>
            <a:r>
              <a:rPr lang="en-US"/>
              <a:t> </a:t>
            </a:r>
          </a:p>
        </p:txBody>
      </p:sp>
      <p:sp>
        <p:nvSpPr>
          <p:cNvPr id="13" name="Text Placeholder 12">
            <a:extLst>
              <a:ext uri="{FF2B5EF4-FFF2-40B4-BE49-F238E27FC236}">
                <a16:creationId xmlns:a16="http://schemas.microsoft.com/office/drawing/2014/main" id="{6AC295C1-C2D0-4B81-AFB0-17F1A5F19B5F}"/>
              </a:ext>
            </a:extLst>
          </p:cNvPr>
          <p:cNvSpPr>
            <a:spLocks noGrp="1"/>
          </p:cNvSpPr>
          <p:nvPr>
            <p:ph type="body" sz="quarter" idx="24" hasCustomPrompt="1"/>
          </p:nvPr>
        </p:nvSpPr>
        <p:spPr>
          <a:xfrm flipH="1">
            <a:off x="5326380" y="3247853"/>
            <a:ext cx="6865620" cy="3610147"/>
          </a:xfrm>
          <a:prstGeom prst="round1Rect">
            <a:avLst>
              <a:gd name="adj" fmla="val 39195"/>
            </a:avLst>
          </a:prstGeom>
          <a:solidFill>
            <a:srgbClr val="FDF3F2"/>
          </a:solidFill>
        </p:spPr>
        <p:txBody>
          <a:bodyPr/>
          <a:lstStyle>
            <a:lvl1pPr marL="0" indent="0">
              <a:buNone/>
              <a:defRPr sz="200">
                <a:solidFill>
                  <a:srgbClr val="010000"/>
                </a:solidFill>
              </a:defRPr>
            </a:lvl1pPr>
          </a:lstStyle>
          <a:p>
            <a:pPr lvl="0"/>
            <a:r>
              <a:rPr lang="en-US"/>
              <a:t>  </a:t>
            </a:r>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chemeClr val="bg1"/>
                </a:solidFill>
              </a:defRPr>
            </a:lvl1pPr>
          </a:lstStyle>
          <a:p>
            <a:fld id="{FEFC056B-C59F-4497-9C7A-409816C61A10}" type="datetimeFigureOut">
              <a:rPr lang="en-US" smtClean="0"/>
              <a:pPr/>
              <a:t>1/15/2026</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7369970" y="4257902"/>
            <a:ext cx="4607604" cy="394054"/>
          </a:xfrm>
          <a:prstGeom prst="rect">
            <a:avLst/>
          </a:prstGeom>
        </p:spPr>
        <p:txBody>
          <a:bodyPr anchor="b">
            <a:noAutofit/>
          </a:bodyPr>
          <a:lstStyle>
            <a:lvl1pPr>
              <a:defRPr sz="1600">
                <a:solidFill>
                  <a:srgbClr val="00207D"/>
                </a:solidFill>
                <a:latin typeface="SpareBank 1 Medium" panose="020B0500030000000000" pitchFamily="34" charset="0"/>
              </a:defRPr>
            </a:lvl1pPr>
          </a:lstStyle>
          <a:p>
            <a:r>
              <a:rPr lang="en-US" err="1"/>
              <a:t>Mellomtittel</a:t>
            </a:r>
            <a:endParaRPr lang="en-US"/>
          </a:p>
        </p:txBody>
      </p:sp>
      <p:sp>
        <p:nvSpPr>
          <p:cNvPr id="15" name="Text Placeholder 8">
            <a:extLst>
              <a:ext uri="{FF2B5EF4-FFF2-40B4-BE49-F238E27FC236}">
                <a16:creationId xmlns:a16="http://schemas.microsoft.com/office/drawing/2014/main" id="{54B4CF32-5696-483C-9E36-AECAC554DB53}"/>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3718968E-017F-4F68-8388-B2E458897EF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95677D21-AB8E-4EAE-937F-550723AA605C}"/>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0DA2D151-1A8B-4DE7-921B-4788399FB6A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A63A0026-16AF-4E57-831A-D74BAFCE142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5E142F18-FA97-44F7-B279-1943E3BC51B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366C5A4A-E52D-4E55-82D4-F2A3DEF0988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C71F8D16-8429-46C8-A55F-53113E72FB3A}"/>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4" name="Text Placeholder 1">
            <a:extLst>
              <a:ext uri="{FF2B5EF4-FFF2-40B4-BE49-F238E27FC236}">
                <a16:creationId xmlns:a16="http://schemas.microsoft.com/office/drawing/2014/main" id="{F6D5F194-6865-43D1-A2E9-4920E38BE835}"/>
              </a:ext>
            </a:extLst>
          </p:cNvPr>
          <p:cNvSpPr>
            <a:spLocks noGrp="1"/>
          </p:cNvSpPr>
          <p:nvPr>
            <p:ph type="body" sz="quarter" idx="28"/>
          </p:nvPr>
        </p:nvSpPr>
        <p:spPr>
          <a:xfrm>
            <a:off x="7369971" y="4792663"/>
            <a:ext cx="4607718"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4" name="logo_blaa" hidden="1">
            <a:extLst>
              <a:ext uri="{FF2B5EF4-FFF2-40B4-BE49-F238E27FC236}">
                <a16:creationId xmlns:a16="http://schemas.microsoft.com/office/drawing/2014/main" id="{AFB9C9C2-5763-4D29-8587-AF00E93AABF9}"/>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B2540B5E-3AEF-C335-5730-E7FC4D9C935E}"/>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834058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nhold ">
    <p:bg>
      <p:bgPr>
        <a:solidFill>
          <a:srgbClr val="FFF9F5"/>
        </a:solidFill>
        <a:effectLst/>
      </p:bgPr>
    </p:bg>
    <p:spTree>
      <p:nvGrpSpPr>
        <p:cNvPr id="1" name=""/>
        <p:cNvGrpSpPr/>
        <p:nvPr/>
      </p:nvGrpSpPr>
      <p:grpSpPr>
        <a:xfrm>
          <a:off x="0" y="0"/>
          <a:ext cx="0" cy="0"/>
          <a:chOff x="0" y="0"/>
          <a:chExt cx="0" cy="0"/>
        </a:xfrm>
      </p:grpSpPr>
      <p:sp>
        <p:nvSpPr>
          <p:cNvPr id="28" name="Text Placeholder 8">
            <a:extLst>
              <a:ext uri="{FF2B5EF4-FFF2-40B4-BE49-F238E27FC236}">
                <a16:creationId xmlns:a16="http://schemas.microsoft.com/office/drawing/2014/main" id="{98E7BC67-93D3-4DE1-9069-B45F8FFA3789}"/>
              </a:ext>
            </a:extLst>
          </p:cNvPr>
          <p:cNvSpPr>
            <a:spLocks noGrp="1"/>
          </p:cNvSpPr>
          <p:nvPr>
            <p:ph type="body" sz="quarter" idx="33" hasCustomPrompt="1"/>
          </p:nvPr>
        </p:nvSpPr>
        <p:spPr>
          <a:xfrm>
            <a:off x="1" y="0"/>
            <a:ext cx="6096000" cy="6858000"/>
          </a:xfrm>
          <a:prstGeom prst="rect">
            <a:avLst/>
          </a:prstGeom>
          <a:solidFill>
            <a:schemeClr val="accent2"/>
          </a:solidFill>
        </p:spPr>
        <p:txBody>
          <a:bodyPr lIns="0" tIns="0" rIns="0" bIns="0"/>
          <a:lstStyle>
            <a:lvl1pPr marL="0" indent="0">
              <a:buNone/>
              <a:defRPr sz="200">
                <a:solidFill>
                  <a:srgbClr val="020000"/>
                </a:solidFill>
              </a:defRPr>
            </a:lvl1pPr>
          </a:lstStyle>
          <a:p>
            <a:pPr lvl="0"/>
            <a:r>
              <a:rPr lang="en-US"/>
              <a:t> </a:t>
            </a:r>
          </a:p>
        </p:txBody>
      </p:sp>
      <p:sp>
        <p:nvSpPr>
          <p:cNvPr id="6" name="Content Placeholder 5" hidden="1">
            <a:extLst>
              <a:ext uri="{FF2B5EF4-FFF2-40B4-BE49-F238E27FC236}">
                <a16:creationId xmlns:a16="http://schemas.microsoft.com/office/drawing/2014/main" id="{AF9CB0EE-AD99-4A11-AADA-C4A4009C79B3}"/>
              </a:ext>
            </a:extLst>
          </p:cNvPr>
          <p:cNvSpPr>
            <a:spLocks noGrp="1"/>
          </p:cNvSpPr>
          <p:nvPr>
            <p:ph sz="quarter" idx="30"/>
          </p:nvPr>
        </p:nvSpPr>
        <p:spPr>
          <a:xfrm>
            <a:off x="0" y="0"/>
            <a:ext cx="6096000" cy="6858000"/>
          </a:xfrm>
          <a:prstGeom prst="rect">
            <a:avLst/>
          </a:prstGeom>
          <a:noFill/>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14">
            <a:extLst>
              <a:ext uri="{FF2B5EF4-FFF2-40B4-BE49-F238E27FC236}">
                <a16:creationId xmlns:a16="http://schemas.microsoft.com/office/drawing/2014/main" id="{A100C112-E41D-4154-A09B-F17BA74EE51E}"/>
              </a:ext>
            </a:extLst>
          </p:cNvPr>
          <p:cNvSpPr>
            <a:spLocks noGrp="1"/>
          </p:cNvSpPr>
          <p:nvPr>
            <p:ph type="body" sz="quarter" idx="24" hasCustomPrompt="1"/>
          </p:nvPr>
        </p:nvSpPr>
        <p:spPr>
          <a:xfrm flipH="1">
            <a:off x="4419600" y="4651956"/>
            <a:ext cx="7772400" cy="2206044"/>
          </a:xfrm>
          <a:custGeom>
            <a:avLst/>
            <a:gdLst>
              <a:gd name="connsiteX0" fmla="*/ 6126453 w 7772400"/>
              <a:gd name="connsiteY0" fmla="*/ 0 h 2206044"/>
              <a:gd name="connsiteX1" fmla="*/ 0 w 7772400"/>
              <a:gd name="connsiteY1" fmla="*/ 0 h 2206044"/>
              <a:gd name="connsiteX2" fmla="*/ 0 w 7772400"/>
              <a:gd name="connsiteY2" fmla="*/ 2206044 h 2206044"/>
              <a:gd name="connsiteX3" fmla="*/ 7772400 w 7772400"/>
              <a:gd name="connsiteY3" fmla="*/ 2206044 h 2206044"/>
              <a:gd name="connsiteX4" fmla="*/ 7772400 w 7772400"/>
              <a:gd name="connsiteY4" fmla="*/ 1645947 h 2206044"/>
              <a:gd name="connsiteX5" fmla="*/ 6126453 w 7772400"/>
              <a:gd name="connsiteY5" fmla="*/ 0 h 220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2206044">
                <a:moveTo>
                  <a:pt x="6126453" y="0"/>
                </a:moveTo>
                <a:lnTo>
                  <a:pt x="0" y="0"/>
                </a:lnTo>
                <a:lnTo>
                  <a:pt x="0" y="2206044"/>
                </a:lnTo>
                <a:lnTo>
                  <a:pt x="7772400" y="2206044"/>
                </a:lnTo>
                <a:lnTo>
                  <a:pt x="7772400" y="1645947"/>
                </a:lnTo>
                <a:cubicBezTo>
                  <a:pt x="7772400" y="736916"/>
                  <a:pt x="7035484" y="0"/>
                  <a:pt x="6126453" y="0"/>
                </a:cubicBezTo>
                <a:close/>
              </a:path>
            </a:pathLst>
          </a:custGeom>
          <a:solidFill>
            <a:srgbClr val="D8D8EA"/>
          </a:solidFill>
        </p:spPr>
        <p:txBody>
          <a:bodyPr wrap="square">
            <a:noAutofit/>
          </a:bodyPr>
          <a:lstStyle>
            <a:lvl1pPr marL="0" indent="0">
              <a:buNone/>
              <a:defRPr sz="200">
                <a:solidFill>
                  <a:srgbClr val="01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5" y="234155"/>
            <a:ext cx="5347826" cy="553998"/>
          </a:xfrm>
        </p:spPr>
        <p:txBody>
          <a:bodyPr anchor="ctr"/>
          <a:lstStyle>
            <a:lvl1pPr>
              <a:lnSpc>
                <a:spcPct val="90000"/>
              </a:lnSpc>
              <a:defRPr>
                <a:solidFill>
                  <a:schemeClr val="bg1"/>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315913" y="853321"/>
            <a:ext cx="5348287" cy="553998"/>
          </a:xfrm>
        </p:spPr>
        <p:txBody>
          <a:bodyPr/>
          <a:lstStyle>
            <a:lvl1pPr marL="0" indent="0">
              <a:buNone/>
              <a:defRPr sz="1600">
                <a:solidFill>
                  <a:schemeClr val="bg1"/>
                </a:solidFill>
                <a:latin typeface="SpareBank 1 Light" panose="020B0500030000000000" pitchFamily="34" charset="0"/>
              </a:defRPr>
            </a:lvl1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7085763" y="723901"/>
            <a:ext cx="4607762" cy="338741"/>
          </a:xfrm>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22" name="Text Placeholder 8">
            <a:extLst>
              <a:ext uri="{FF2B5EF4-FFF2-40B4-BE49-F238E27FC236}">
                <a16:creationId xmlns:a16="http://schemas.microsoft.com/office/drawing/2014/main" id="{CE135E41-F011-45ED-BC06-DEDEFCACBB27}"/>
              </a:ext>
            </a:extLst>
          </p:cNvPr>
          <p:cNvSpPr>
            <a:spLocks noGrp="1"/>
          </p:cNvSpPr>
          <p:nvPr>
            <p:ph type="body" sz="quarter" idx="31"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C9EA006E-2080-4935-92C8-631EA67245C5}"/>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3" name="addin_colorbox" hidden="1">
            <a:extLst>
              <a:ext uri="{FF2B5EF4-FFF2-40B4-BE49-F238E27FC236}">
                <a16:creationId xmlns:a16="http://schemas.microsoft.com/office/drawing/2014/main" id="{2FC96FE8-006C-4558-8BA8-53291D41370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4" name="addin_background" hidden="1">
            <a:extLst>
              <a:ext uri="{FF2B5EF4-FFF2-40B4-BE49-F238E27FC236}">
                <a16:creationId xmlns:a16="http://schemas.microsoft.com/office/drawing/2014/main" id="{366A9094-1F57-4D0B-A622-EDA13749F054}"/>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5" name="addin_logo" hidden="1">
            <a:extLst>
              <a:ext uri="{FF2B5EF4-FFF2-40B4-BE49-F238E27FC236}">
                <a16:creationId xmlns:a16="http://schemas.microsoft.com/office/drawing/2014/main" id="{34FCEA06-8CAE-4214-8ECB-62EE1CDCC7A8}"/>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6" name="addin_title" hidden="1">
            <a:extLst>
              <a:ext uri="{FF2B5EF4-FFF2-40B4-BE49-F238E27FC236}">
                <a16:creationId xmlns:a16="http://schemas.microsoft.com/office/drawing/2014/main" id="{66A5CB83-A611-486A-A11E-524EC248C22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7" name="addin_text" hidden="1">
            <a:extLst>
              <a:ext uri="{FF2B5EF4-FFF2-40B4-BE49-F238E27FC236}">
                <a16:creationId xmlns:a16="http://schemas.microsoft.com/office/drawing/2014/main" id="{FF933DB9-766C-426B-B11E-45A6BA6095AE}"/>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Text Placeholder 1" hidden="1">
            <a:extLst>
              <a:ext uri="{FF2B5EF4-FFF2-40B4-BE49-F238E27FC236}">
                <a16:creationId xmlns:a16="http://schemas.microsoft.com/office/drawing/2014/main" id="{4475D5B4-B04D-492A-BF9B-685A53F0430C}"/>
              </a:ext>
            </a:extLst>
          </p:cNvPr>
          <p:cNvSpPr>
            <a:spLocks noGrp="1"/>
          </p:cNvSpPr>
          <p:nvPr>
            <p:ph type="body" sz="quarter" idx="34"/>
          </p:nvPr>
        </p:nvSpPr>
        <p:spPr>
          <a:xfrm>
            <a:off x="315913" y="853321"/>
            <a:ext cx="5348287" cy="553998"/>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2" name="Text Placeholder 1">
            <a:extLst>
              <a:ext uri="{FF2B5EF4-FFF2-40B4-BE49-F238E27FC236}">
                <a16:creationId xmlns:a16="http://schemas.microsoft.com/office/drawing/2014/main" id="{794821EF-9AF2-4167-BA65-8EAF8E8DEA4C}"/>
              </a:ext>
            </a:extLst>
          </p:cNvPr>
          <p:cNvSpPr>
            <a:spLocks noGrp="1"/>
          </p:cNvSpPr>
          <p:nvPr>
            <p:ph type="body" sz="quarter" idx="35"/>
          </p:nvPr>
        </p:nvSpPr>
        <p:spPr>
          <a:xfrm>
            <a:off x="7085763" y="1196836"/>
            <a:ext cx="4607718"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3" name="Text Placeholder 1">
            <a:extLst>
              <a:ext uri="{FF2B5EF4-FFF2-40B4-BE49-F238E27FC236}">
                <a16:creationId xmlns:a16="http://schemas.microsoft.com/office/drawing/2014/main" id="{CA42C7DF-ED2B-443A-9FB1-BC0F52E371D5}"/>
              </a:ext>
            </a:extLst>
          </p:cNvPr>
          <p:cNvSpPr>
            <a:spLocks noGrp="1"/>
          </p:cNvSpPr>
          <p:nvPr>
            <p:ph type="body" sz="quarter" idx="36"/>
          </p:nvPr>
        </p:nvSpPr>
        <p:spPr>
          <a:xfrm>
            <a:off x="4976813" y="5544693"/>
            <a:ext cx="7000761" cy="590549"/>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067A7EBB-379A-0322-49C7-DA9D48E2894B}"/>
              </a:ext>
            </a:extLst>
          </p:cNvPr>
          <p:cNvPicPr>
            <a:picLocks/>
          </p:cNvPicPr>
          <p:nvPr userDrawn="1"/>
        </p:nvPicPr>
        <p:blipFill>
          <a:blip r:embed="rId2"/>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B40B85DD-4E1A-C40F-956F-CB97C7DEA69E}"/>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69425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nhold (Høyre og venstre)">
    <p:bg>
      <p:bgPr>
        <a:solidFill>
          <a:srgbClr val="FBF2F1"/>
        </a:solidFill>
        <a:effectLst/>
      </p:bgPr>
    </p:bg>
    <p:spTree>
      <p:nvGrpSpPr>
        <p:cNvPr id="1" name=""/>
        <p:cNvGrpSpPr/>
        <p:nvPr/>
      </p:nvGrpSpPr>
      <p:grpSpPr>
        <a:xfrm>
          <a:off x="0" y="0"/>
          <a:ext cx="0" cy="0"/>
          <a:chOff x="0" y="0"/>
          <a:chExt cx="0" cy="0"/>
        </a:xfrm>
      </p:grpSpPr>
      <p:sp>
        <p:nvSpPr>
          <p:cNvPr id="28" name="Text Placeholder 8">
            <a:extLst>
              <a:ext uri="{FF2B5EF4-FFF2-40B4-BE49-F238E27FC236}">
                <a16:creationId xmlns:a16="http://schemas.microsoft.com/office/drawing/2014/main" id="{1FD96C6F-2B95-4858-B2FD-E57FE81F27CB}"/>
              </a:ext>
            </a:extLst>
          </p:cNvPr>
          <p:cNvSpPr>
            <a:spLocks noGrp="1"/>
          </p:cNvSpPr>
          <p:nvPr>
            <p:ph type="body" sz="quarter" idx="34" hasCustomPrompt="1"/>
          </p:nvPr>
        </p:nvSpPr>
        <p:spPr>
          <a:xfrm>
            <a:off x="6736080" y="0"/>
            <a:ext cx="5455920" cy="6858000"/>
          </a:xfrm>
          <a:prstGeom prst="rect">
            <a:avLst/>
          </a:prstGeom>
          <a:solidFill>
            <a:schemeClr val="accent2"/>
          </a:solidFill>
        </p:spPr>
        <p:txBody>
          <a:bodyPr lIns="0" tIns="0" rIns="0" bIns="0"/>
          <a:lstStyle>
            <a:lvl1pPr marL="0" indent="0">
              <a:buNone/>
              <a:defRPr sz="200">
                <a:solidFill>
                  <a:srgbClr val="020000"/>
                </a:solidFill>
              </a:defRPr>
            </a:lvl1pPr>
          </a:lstStyle>
          <a:p>
            <a:pPr lvl="0"/>
            <a:r>
              <a:rPr lang="en-US"/>
              <a:t> </a:t>
            </a:r>
          </a:p>
        </p:txBody>
      </p:sp>
      <p:sp>
        <p:nvSpPr>
          <p:cNvPr id="27" name="Text Placeholder 8">
            <a:extLst>
              <a:ext uri="{FF2B5EF4-FFF2-40B4-BE49-F238E27FC236}">
                <a16:creationId xmlns:a16="http://schemas.microsoft.com/office/drawing/2014/main" id="{6F8DC9D5-24ED-458C-90BB-732F5F9D6BC2}"/>
              </a:ext>
            </a:extLst>
          </p:cNvPr>
          <p:cNvSpPr>
            <a:spLocks noGrp="1"/>
          </p:cNvSpPr>
          <p:nvPr>
            <p:ph type="body" sz="quarter" idx="33" hasCustomPrompt="1"/>
          </p:nvPr>
        </p:nvSpPr>
        <p:spPr>
          <a:xfrm>
            <a:off x="0" y="0"/>
            <a:ext cx="6587243" cy="6858000"/>
          </a:xfrm>
          <a:prstGeom prst="rect">
            <a:avLst/>
          </a:prstGeom>
          <a:solidFill>
            <a:schemeClr val="accent2"/>
          </a:solidFill>
        </p:spPr>
        <p:txBody>
          <a:bodyPr lIns="0" tIns="0" rIns="0" bIns="0"/>
          <a:lstStyle>
            <a:lvl1pPr marL="0" indent="0">
              <a:buNone/>
              <a:defRPr sz="200">
                <a:solidFill>
                  <a:srgbClr val="020000"/>
                </a:solidFill>
              </a:defRPr>
            </a:lvl1pPr>
          </a:lstStyle>
          <a:p>
            <a:pPr lvl="0"/>
            <a:r>
              <a:rPr lang="en-US"/>
              <a:t> </a:t>
            </a:r>
          </a:p>
        </p:txBody>
      </p:sp>
      <p:sp>
        <p:nvSpPr>
          <p:cNvPr id="6" name="Content Placeholder 5">
            <a:extLst>
              <a:ext uri="{FF2B5EF4-FFF2-40B4-BE49-F238E27FC236}">
                <a16:creationId xmlns:a16="http://schemas.microsoft.com/office/drawing/2014/main" id="{AF9CB0EE-AD99-4A11-AADA-C4A4009C79B3}"/>
              </a:ext>
            </a:extLst>
          </p:cNvPr>
          <p:cNvSpPr>
            <a:spLocks noGrp="1"/>
          </p:cNvSpPr>
          <p:nvPr>
            <p:ph sz="quarter" idx="30" hasCustomPrompt="1"/>
          </p:nvPr>
        </p:nvSpPr>
        <p:spPr>
          <a:xfrm>
            <a:off x="-1" y="0"/>
            <a:ext cx="6587245" cy="6858000"/>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15" name="Text Placeholder 14">
            <a:extLst>
              <a:ext uri="{FF2B5EF4-FFF2-40B4-BE49-F238E27FC236}">
                <a16:creationId xmlns:a16="http://schemas.microsoft.com/office/drawing/2014/main" id="{A100C112-E41D-4154-A09B-F17BA74EE51E}"/>
              </a:ext>
            </a:extLst>
          </p:cNvPr>
          <p:cNvSpPr>
            <a:spLocks noGrp="1"/>
          </p:cNvSpPr>
          <p:nvPr>
            <p:ph type="body" sz="quarter" idx="24" hasCustomPrompt="1"/>
          </p:nvPr>
        </p:nvSpPr>
        <p:spPr>
          <a:xfrm flipH="1">
            <a:off x="5341257" y="3730171"/>
            <a:ext cx="6850742" cy="3127829"/>
          </a:xfrm>
          <a:prstGeom prst="round1Rect">
            <a:avLst>
              <a:gd name="adj" fmla="val 44896"/>
            </a:avLst>
          </a:prstGeom>
          <a:solidFill>
            <a:srgbClr val="D8D8EA"/>
          </a:solidFill>
        </p:spPr>
        <p:txBody>
          <a:bodyPr wrap="square">
            <a:noAutofit/>
          </a:bodyPr>
          <a:lstStyle>
            <a:lvl1pPr marL="0" indent="0">
              <a:buNone/>
              <a:defRPr sz="200">
                <a:solidFill>
                  <a:srgbClr val="01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5" y="234155"/>
            <a:ext cx="5347826" cy="553998"/>
          </a:xfrm>
        </p:spPr>
        <p:txBody>
          <a:bodyPr anchor="ctr"/>
          <a:lstStyle>
            <a:lvl1pPr>
              <a:lnSpc>
                <a:spcPct val="90000"/>
              </a:lnSpc>
              <a:defRPr>
                <a:solidFill>
                  <a:schemeClr val="bg1"/>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315913" y="853321"/>
            <a:ext cx="5348287" cy="553998"/>
          </a:xfrm>
        </p:spPr>
        <p:txBody>
          <a:bodyPr/>
          <a:lstStyle>
            <a:lvl1pPr marL="0" indent="0">
              <a:buNone/>
              <a:defRPr sz="1600">
                <a:solidFill>
                  <a:schemeClr val="bg1"/>
                </a:solidFill>
                <a:latin typeface="SpareBank 1 Light" panose="020B0500030000000000" pitchFamily="34" charset="0"/>
              </a:defRPr>
            </a:lvl1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7085763" y="4729846"/>
            <a:ext cx="4891810" cy="338741"/>
          </a:xfrm>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6" name="Content Placeholder 5">
            <a:extLst>
              <a:ext uri="{FF2B5EF4-FFF2-40B4-BE49-F238E27FC236}">
                <a16:creationId xmlns:a16="http://schemas.microsoft.com/office/drawing/2014/main" id="{46F41208-5C1D-4DD4-8A50-29FFF2F22427}"/>
              </a:ext>
            </a:extLst>
          </p:cNvPr>
          <p:cNvSpPr>
            <a:spLocks noGrp="1"/>
          </p:cNvSpPr>
          <p:nvPr>
            <p:ph sz="quarter" idx="31" hasCustomPrompt="1"/>
          </p:nvPr>
        </p:nvSpPr>
        <p:spPr>
          <a:xfrm>
            <a:off x="6736080" y="0"/>
            <a:ext cx="5455919" cy="3730171"/>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20" name="Text Placeholder 8">
            <a:extLst>
              <a:ext uri="{FF2B5EF4-FFF2-40B4-BE49-F238E27FC236}">
                <a16:creationId xmlns:a16="http://schemas.microsoft.com/office/drawing/2014/main" id="{4744182F-BA54-48B0-B256-4947640EBABC}"/>
              </a:ext>
            </a:extLst>
          </p:cNvPr>
          <p:cNvSpPr>
            <a:spLocks noGrp="1"/>
          </p:cNvSpPr>
          <p:nvPr>
            <p:ph type="body" sz="quarter" idx="32"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21" name="addin_colorlist" hidden="1">
            <a:extLst>
              <a:ext uri="{FF2B5EF4-FFF2-40B4-BE49-F238E27FC236}">
                <a16:creationId xmlns:a16="http://schemas.microsoft.com/office/drawing/2014/main" id="{C273E00C-50FC-4C09-837B-667751499D42}"/>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2" name="addin_colorbox" hidden="1">
            <a:extLst>
              <a:ext uri="{FF2B5EF4-FFF2-40B4-BE49-F238E27FC236}">
                <a16:creationId xmlns:a16="http://schemas.microsoft.com/office/drawing/2014/main" id="{1136DBA2-434B-4983-86EB-77F8FA3578A7}"/>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3" name="addin_background" hidden="1">
            <a:extLst>
              <a:ext uri="{FF2B5EF4-FFF2-40B4-BE49-F238E27FC236}">
                <a16:creationId xmlns:a16="http://schemas.microsoft.com/office/drawing/2014/main" id="{EEA2228F-8BF9-4C93-9035-4B6EF6481C8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4" name="addin_logo" hidden="1">
            <a:extLst>
              <a:ext uri="{FF2B5EF4-FFF2-40B4-BE49-F238E27FC236}">
                <a16:creationId xmlns:a16="http://schemas.microsoft.com/office/drawing/2014/main" id="{BF822C3C-A96D-4C31-9A95-60C5B3D4B251}"/>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5" name="addin_title" hidden="1">
            <a:extLst>
              <a:ext uri="{FF2B5EF4-FFF2-40B4-BE49-F238E27FC236}">
                <a16:creationId xmlns:a16="http://schemas.microsoft.com/office/drawing/2014/main" id="{E919718A-FF57-49A0-9771-B176C0DE0BB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6" name="addin_text" hidden="1">
            <a:extLst>
              <a:ext uri="{FF2B5EF4-FFF2-40B4-BE49-F238E27FC236}">
                <a16:creationId xmlns:a16="http://schemas.microsoft.com/office/drawing/2014/main" id="{84AA82A5-69A9-42C5-A00A-E051759316E6}"/>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Text Placeholder 1">
            <a:extLst>
              <a:ext uri="{FF2B5EF4-FFF2-40B4-BE49-F238E27FC236}">
                <a16:creationId xmlns:a16="http://schemas.microsoft.com/office/drawing/2014/main" id="{B4593EE2-8E41-475D-BA91-5A5948E62F15}"/>
              </a:ext>
            </a:extLst>
          </p:cNvPr>
          <p:cNvSpPr>
            <a:spLocks noGrp="1"/>
          </p:cNvSpPr>
          <p:nvPr>
            <p:ph type="body" sz="quarter" idx="28"/>
          </p:nvPr>
        </p:nvSpPr>
        <p:spPr>
          <a:xfrm>
            <a:off x="7085762" y="5202781"/>
            <a:ext cx="4891811" cy="825155"/>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0211BE73-6674-5C4A-FE44-DB33D3BFF92A}"/>
              </a:ext>
            </a:extLst>
          </p:cNvPr>
          <p:cNvPicPr>
            <a:picLocks/>
          </p:cNvPicPr>
          <p:nvPr userDrawn="1"/>
        </p:nvPicPr>
        <p:blipFill>
          <a:blip r:embed="rId2"/>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B8C132B2-1AFC-53FF-6409-6C00CB8CD7B8}"/>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879883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nhold (Venstre)">
    <p:bg>
      <p:bgPr>
        <a:solidFill>
          <a:srgbClr val="FFF9F5"/>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F9CB0EE-AD99-4A11-AADA-C4A4009C79B3}"/>
              </a:ext>
            </a:extLst>
          </p:cNvPr>
          <p:cNvSpPr>
            <a:spLocks noGrp="1"/>
          </p:cNvSpPr>
          <p:nvPr>
            <p:ph sz="quarter" idx="30" hasCustomPrompt="1"/>
          </p:nvPr>
        </p:nvSpPr>
        <p:spPr>
          <a:xfrm>
            <a:off x="0" y="0"/>
            <a:ext cx="7353300" cy="6858000"/>
          </a:xfrm>
          <a:prstGeom prst="round1Rect">
            <a:avLst>
              <a:gd name="adj" fmla="val 38976"/>
            </a:avLst>
          </a:prstGeom>
          <a:solidFill>
            <a:srgbClr val="002060"/>
          </a:solidFill>
        </p:spPr>
        <p:txBody>
          <a:bodyPr lIns="0" tIns="0" rIns="0" bIns="0"/>
          <a:lstStyle>
            <a:lvl1pPr marL="0" indent="0">
              <a:buNone/>
              <a:defRPr>
                <a:solidFill>
                  <a:schemeClr val="bg1"/>
                </a:solidFill>
              </a:defRPr>
            </a:lvl1pPr>
            <a:lvl5pPr>
              <a:defRPr/>
            </a:lvl5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14">
            <a:extLst>
              <a:ext uri="{FF2B5EF4-FFF2-40B4-BE49-F238E27FC236}">
                <a16:creationId xmlns:a16="http://schemas.microsoft.com/office/drawing/2014/main" id="{A100C112-E41D-4154-A09B-F17BA74EE51E}"/>
              </a:ext>
            </a:extLst>
          </p:cNvPr>
          <p:cNvSpPr>
            <a:spLocks noGrp="1"/>
          </p:cNvSpPr>
          <p:nvPr>
            <p:ph type="body" sz="quarter" idx="24" hasCustomPrompt="1"/>
          </p:nvPr>
        </p:nvSpPr>
        <p:spPr>
          <a:xfrm flipH="1">
            <a:off x="5341257" y="3232150"/>
            <a:ext cx="6850742" cy="3625851"/>
          </a:xfrm>
          <a:prstGeom prst="round1Rect">
            <a:avLst>
              <a:gd name="adj" fmla="val 38591"/>
            </a:avLst>
          </a:prstGeom>
          <a:solidFill>
            <a:srgbClr val="FDF3F2"/>
          </a:solidFill>
        </p:spPr>
        <p:txBody>
          <a:bodyPr wrap="square">
            <a:noAutofit/>
          </a:bodyPr>
          <a:lstStyle>
            <a:lvl1pPr marL="0" indent="0">
              <a:buNone/>
              <a:defRPr sz="200">
                <a:solidFill>
                  <a:srgbClr val="010000"/>
                </a:solidFill>
              </a:defRPr>
            </a:lvl1pPr>
          </a:lstStyle>
          <a:p>
            <a:pPr lvl="0"/>
            <a:r>
              <a:rPr lang="en-US"/>
              <a:t>  </a:t>
            </a:r>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7767069" y="2090825"/>
            <a:ext cx="4210504" cy="553998"/>
          </a:xfrm>
        </p:spPr>
        <p:txBody>
          <a:bodyPr anchor="b"/>
          <a:lstStyle>
            <a:lvl1pPr>
              <a:lnSpc>
                <a:spcPct val="90000"/>
              </a:lnSpc>
              <a:defRPr>
                <a:solidFill>
                  <a:srgbClr val="00207D"/>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7767068" y="2766475"/>
            <a:ext cx="4210505" cy="392650"/>
          </a:xfrm>
        </p:spPr>
        <p:txBody>
          <a:bodyPr/>
          <a:lstStyle>
            <a:lvl1pPr marL="0" indent="0">
              <a:buNone/>
              <a:defRPr sz="1600">
                <a:solidFill>
                  <a:srgbClr val="00207D"/>
                </a:solidFill>
                <a:latin typeface="SpareBank 1 Light" panose="020B0500030000000000" pitchFamily="34" charset="0"/>
              </a:defRPr>
            </a:lvl1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7767069" y="4179840"/>
            <a:ext cx="4210505" cy="338741"/>
          </a:xfrm>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8" name="Text Placeholder 8">
            <a:extLst>
              <a:ext uri="{FF2B5EF4-FFF2-40B4-BE49-F238E27FC236}">
                <a16:creationId xmlns:a16="http://schemas.microsoft.com/office/drawing/2014/main" id="{70E5897B-0128-4833-ABC7-9D5B944D43E8}"/>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20" name="addin_colorlist" hidden="1">
            <a:extLst>
              <a:ext uri="{FF2B5EF4-FFF2-40B4-BE49-F238E27FC236}">
                <a16:creationId xmlns:a16="http://schemas.microsoft.com/office/drawing/2014/main" id="{7BD4C53C-108D-4394-8456-4042468C0E3E}"/>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1" name="addin_colorbox" hidden="1">
            <a:extLst>
              <a:ext uri="{FF2B5EF4-FFF2-40B4-BE49-F238E27FC236}">
                <a16:creationId xmlns:a16="http://schemas.microsoft.com/office/drawing/2014/main" id="{B367CA8A-46EF-4B57-A802-BB29E53CA959}"/>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2" name="addin_background" hidden="1">
            <a:extLst>
              <a:ext uri="{FF2B5EF4-FFF2-40B4-BE49-F238E27FC236}">
                <a16:creationId xmlns:a16="http://schemas.microsoft.com/office/drawing/2014/main" id="{8EC9AE72-4105-48A6-A086-47AFE82C935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3" name="addin_logo" hidden="1">
            <a:extLst>
              <a:ext uri="{FF2B5EF4-FFF2-40B4-BE49-F238E27FC236}">
                <a16:creationId xmlns:a16="http://schemas.microsoft.com/office/drawing/2014/main" id="{2F1AA884-7DE6-4EAE-BF6F-1767EE3A5B0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4" name="addin_title" hidden="1">
            <a:extLst>
              <a:ext uri="{FF2B5EF4-FFF2-40B4-BE49-F238E27FC236}">
                <a16:creationId xmlns:a16="http://schemas.microsoft.com/office/drawing/2014/main" id="{B8B387BA-8B81-4475-9FC8-702C90AFA83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5" name="addin_text" hidden="1">
            <a:extLst>
              <a:ext uri="{FF2B5EF4-FFF2-40B4-BE49-F238E27FC236}">
                <a16:creationId xmlns:a16="http://schemas.microsoft.com/office/drawing/2014/main" id="{D9145AC7-3FAF-40CE-9C66-69B589F5679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7" name="Text Placeholder 1">
            <a:extLst>
              <a:ext uri="{FF2B5EF4-FFF2-40B4-BE49-F238E27FC236}">
                <a16:creationId xmlns:a16="http://schemas.microsoft.com/office/drawing/2014/main" id="{6818D3C5-E00B-4293-821C-798C4F134E3C}"/>
              </a:ext>
            </a:extLst>
          </p:cNvPr>
          <p:cNvSpPr>
            <a:spLocks noGrp="1"/>
          </p:cNvSpPr>
          <p:nvPr>
            <p:ph type="body" sz="quarter" idx="28"/>
          </p:nvPr>
        </p:nvSpPr>
        <p:spPr>
          <a:xfrm>
            <a:off x="7767025" y="4614675"/>
            <a:ext cx="4210549"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8778EE59-7F34-B78C-7985-823C92A50949}"/>
              </a:ext>
            </a:extLst>
          </p:cNvPr>
          <p:cNvPicPr>
            <a:picLocks/>
          </p:cNvPicPr>
          <p:nvPr userDrawn="1"/>
        </p:nvPicPr>
        <p:blipFill>
          <a:blip r:embed="rId2"/>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CAC32CD7-E008-EDD1-FA54-1FDA98371E9A}"/>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39954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med bilde (Høyre)">
    <p:bg>
      <p:bgPr>
        <a:solidFill>
          <a:srgbClr val="005A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59095"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6" y="4019550"/>
            <a:ext cx="5559095" cy="17081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1" name="Picture Placeholder 10">
            <a:extLst>
              <a:ext uri="{FF2B5EF4-FFF2-40B4-BE49-F238E27FC236}">
                <a16:creationId xmlns:a16="http://schemas.microsoft.com/office/drawing/2014/main" id="{2B86664A-2EF2-43CB-A41F-676FF9096368}"/>
              </a:ext>
            </a:extLst>
          </p:cNvPr>
          <p:cNvSpPr>
            <a:spLocks noGrp="1"/>
          </p:cNvSpPr>
          <p:nvPr>
            <p:ph type="pic" sz="quarter" idx="14"/>
          </p:nvPr>
        </p:nvSpPr>
        <p:spPr>
          <a:xfrm>
            <a:off x="6519863" y="0"/>
            <a:ext cx="5672137" cy="6858000"/>
          </a:xfrm>
          <a:solidFill>
            <a:schemeClr val="accent2"/>
          </a:solidFill>
        </p:spPr>
        <p:txBody>
          <a:bodyPr/>
          <a:lstStyle/>
          <a:p>
            <a:r>
              <a:rPr lang="nb-NO"/>
              <a:t>Klikk på ikonet for å legge til et bilde</a:t>
            </a:r>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5B07D191-5165-41F0-9CA0-2D9A13FDE7A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colorbox" hidden="1">
            <a:extLst>
              <a:ext uri="{FF2B5EF4-FFF2-40B4-BE49-F238E27FC236}">
                <a16:creationId xmlns:a16="http://schemas.microsoft.com/office/drawing/2014/main" id="{48B445A7-2708-42E6-87CD-7BBE618FCB9C}"/>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5" name="addin_background" hidden="1">
            <a:extLst>
              <a:ext uri="{FF2B5EF4-FFF2-40B4-BE49-F238E27FC236}">
                <a16:creationId xmlns:a16="http://schemas.microsoft.com/office/drawing/2014/main" id="{7AC23A7A-D883-4E96-90A1-C32758913D6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6" name="addin_logo" hidden="1">
            <a:extLst>
              <a:ext uri="{FF2B5EF4-FFF2-40B4-BE49-F238E27FC236}">
                <a16:creationId xmlns:a16="http://schemas.microsoft.com/office/drawing/2014/main" id="{873DE8BD-C805-4280-9DAE-151FB5B3C74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B412EC9B-5739-4D54-AD85-89BAAB9B5DDC}"/>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DC8B4B2D-F48D-4D80-9952-A71F5977CA9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9" name="Text Placeholder 8">
            <a:extLst>
              <a:ext uri="{FF2B5EF4-FFF2-40B4-BE49-F238E27FC236}">
                <a16:creationId xmlns:a16="http://schemas.microsoft.com/office/drawing/2014/main" id="{E8B4C581-6E50-4372-88CE-BC943FC4A27C}"/>
              </a:ext>
            </a:extLst>
          </p:cNvPr>
          <p:cNvSpPr>
            <a:spLocks noGrp="1"/>
          </p:cNvSpPr>
          <p:nvPr>
            <p:ph type="body" sz="quarter" idx="13" hasCustomPrompt="1"/>
          </p:nvPr>
        </p:nvSpPr>
        <p:spPr>
          <a:xfrm>
            <a:off x="305595" y="301039"/>
            <a:ext cx="1675341" cy="396000"/>
          </a:xfrm>
          <a:blipFill>
            <a:blip r:embed="rId2"/>
            <a:stretch>
              <a:fillRect/>
            </a:stretch>
          </a:blipFill>
        </p:spPr>
        <p:txBody>
          <a:bodyPr/>
          <a:lstStyle>
            <a:lvl1pPr marL="0" indent="0">
              <a:buNone/>
              <a:defRPr sz="100"/>
            </a:lvl1pPr>
          </a:lstStyle>
          <a:p>
            <a:pPr lvl="0"/>
            <a:r>
              <a:rPr lang="en-US"/>
              <a:t> </a:t>
            </a:r>
          </a:p>
        </p:txBody>
      </p:sp>
      <p:sp>
        <p:nvSpPr>
          <p:cNvPr id="19" name="addin_image" hidden="1">
            <a:extLst>
              <a:ext uri="{FF2B5EF4-FFF2-40B4-BE49-F238E27FC236}">
                <a16:creationId xmlns:a16="http://schemas.microsoft.com/office/drawing/2014/main" id="{3A06D244-5520-41C4-B5E5-C0A0DF4B407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404A2A7E-79DA-4E12-8A5E-415AF8F61F7A}"/>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A4F13AEE-3574-9968-D7E9-186419166C5A}"/>
              </a:ext>
            </a:extLst>
          </p:cNvPr>
          <p:cNvPicPr>
            <a:picLocks/>
          </p:cNvPicPr>
          <p:nvPr userDrawn="1"/>
        </p:nvPicPr>
        <p:blipFill>
          <a:blip r:embed="rId3"/>
          <a:stretch>
            <a:fillRect/>
          </a:stretch>
        </p:blipFill>
        <p:spPr>
          <a:xfrm>
            <a:off x="305591" y="301037"/>
            <a:ext cx="1675341" cy="396000"/>
          </a:xfrm>
          <a:prstGeom prst="rect">
            <a:avLst/>
          </a:prstGeom>
        </p:spPr>
      </p:pic>
      <p:pic>
        <p:nvPicPr>
          <p:cNvPr id="21" name="logo_hvit" hidden="1">
            <a:extLst>
              <a:ext uri="{FF2B5EF4-FFF2-40B4-BE49-F238E27FC236}">
                <a16:creationId xmlns:a16="http://schemas.microsoft.com/office/drawing/2014/main" id="{F60B470A-D19C-7F28-7F11-79C467E7AD2E}"/>
              </a:ext>
            </a:extLst>
          </p:cNvPr>
          <p:cNvPicPr>
            <a:picLocks/>
          </p:cNvPicPr>
          <p:nvPr userDrawn="1"/>
        </p:nvPicPr>
        <p:blipFill>
          <a:blip r:embed="rId2"/>
          <a:stretch>
            <a:fillRect/>
          </a:stretch>
        </p:blipFill>
        <p:spPr>
          <a:xfrm>
            <a:off x="305592" y="301038"/>
            <a:ext cx="1675341" cy="396000"/>
          </a:xfrm>
          <a:prstGeom prst="rect">
            <a:avLst/>
          </a:prstGeom>
        </p:spPr>
      </p:pic>
    </p:spTree>
    <p:extLst>
      <p:ext uri="{BB962C8B-B14F-4D97-AF65-F5344CB8AC3E}">
        <p14:creationId xmlns:p14="http://schemas.microsoft.com/office/powerpoint/2010/main" val="3690477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nhold (3 bokser)">
    <p:bg>
      <p:bgPr>
        <a:solidFill>
          <a:srgbClr val="FFF9F5"/>
        </a:solidFill>
        <a:effectLst/>
      </p:bgPr>
    </p:bg>
    <p:spTree>
      <p:nvGrpSpPr>
        <p:cNvPr id="1" name=""/>
        <p:cNvGrpSpPr/>
        <p:nvPr/>
      </p:nvGrpSpPr>
      <p:grpSpPr>
        <a:xfrm>
          <a:off x="0" y="0"/>
          <a:ext cx="0" cy="0"/>
          <a:chOff x="0" y="0"/>
          <a:chExt cx="0" cy="0"/>
        </a:xfrm>
      </p:grpSpPr>
      <p:sp>
        <p:nvSpPr>
          <p:cNvPr id="28" name="Text Placeholder 8">
            <a:extLst>
              <a:ext uri="{FF2B5EF4-FFF2-40B4-BE49-F238E27FC236}">
                <a16:creationId xmlns:a16="http://schemas.microsoft.com/office/drawing/2014/main" id="{AF13DEE0-CCAF-47EA-A14D-D76793842F6C}"/>
              </a:ext>
            </a:extLst>
          </p:cNvPr>
          <p:cNvSpPr>
            <a:spLocks noGrp="1"/>
          </p:cNvSpPr>
          <p:nvPr>
            <p:ph type="body" sz="quarter" idx="36" hasCustomPrompt="1"/>
          </p:nvPr>
        </p:nvSpPr>
        <p:spPr>
          <a:xfrm>
            <a:off x="4749008" y="-8758"/>
            <a:ext cx="3949700" cy="6866758"/>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7" name="Text Placeholder 8">
            <a:extLst>
              <a:ext uri="{FF2B5EF4-FFF2-40B4-BE49-F238E27FC236}">
                <a16:creationId xmlns:a16="http://schemas.microsoft.com/office/drawing/2014/main" id="{016FC5DA-8226-4CF8-B228-E01FC14873E8}"/>
              </a:ext>
            </a:extLst>
          </p:cNvPr>
          <p:cNvSpPr>
            <a:spLocks noGrp="1"/>
          </p:cNvSpPr>
          <p:nvPr>
            <p:ph type="body" sz="quarter" idx="35" hasCustomPrompt="1"/>
          </p:nvPr>
        </p:nvSpPr>
        <p:spPr>
          <a:xfrm>
            <a:off x="8839200" y="3490090"/>
            <a:ext cx="3352800" cy="3367907"/>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6" name="Text Placeholder 8">
            <a:extLst>
              <a:ext uri="{FF2B5EF4-FFF2-40B4-BE49-F238E27FC236}">
                <a16:creationId xmlns:a16="http://schemas.microsoft.com/office/drawing/2014/main" id="{A51F98C5-2BE5-42D7-BB2F-61E1BA87BFA7}"/>
              </a:ext>
            </a:extLst>
          </p:cNvPr>
          <p:cNvSpPr>
            <a:spLocks noGrp="1"/>
          </p:cNvSpPr>
          <p:nvPr>
            <p:ph type="body" sz="quarter" idx="34" hasCustomPrompt="1"/>
          </p:nvPr>
        </p:nvSpPr>
        <p:spPr>
          <a:xfrm>
            <a:off x="8839200" y="0"/>
            <a:ext cx="3352800" cy="3367907"/>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18" name="Content Placeholder 5">
            <a:extLst>
              <a:ext uri="{FF2B5EF4-FFF2-40B4-BE49-F238E27FC236}">
                <a16:creationId xmlns:a16="http://schemas.microsoft.com/office/drawing/2014/main" id="{5F59F70E-C806-43BD-9D89-C54E8C3B0DB3}"/>
              </a:ext>
            </a:extLst>
          </p:cNvPr>
          <p:cNvSpPr>
            <a:spLocks noGrp="1"/>
          </p:cNvSpPr>
          <p:nvPr>
            <p:ph sz="quarter" idx="32" hasCustomPrompt="1"/>
          </p:nvPr>
        </p:nvSpPr>
        <p:spPr>
          <a:xfrm>
            <a:off x="8839200" y="3498849"/>
            <a:ext cx="3352799" cy="3359149"/>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20" name="Content Placeholder 5">
            <a:extLst>
              <a:ext uri="{FF2B5EF4-FFF2-40B4-BE49-F238E27FC236}">
                <a16:creationId xmlns:a16="http://schemas.microsoft.com/office/drawing/2014/main" id="{2DCA02DF-93B7-429F-A0AD-D85D318A8EAB}"/>
              </a:ext>
            </a:extLst>
          </p:cNvPr>
          <p:cNvSpPr>
            <a:spLocks noGrp="1"/>
          </p:cNvSpPr>
          <p:nvPr>
            <p:ph sz="quarter" idx="33" hasCustomPrompt="1"/>
          </p:nvPr>
        </p:nvSpPr>
        <p:spPr>
          <a:xfrm>
            <a:off x="4749800" y="-2"/>
            <a:ext cx="3949700" cy="6857999"/>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5" y="234155"/>
            <a:ext cx="3949700" cy="553998"/>
          </a:xfrm>
        </p:spPr>
        <p:txBody>
          <a:bodyPr anchor="ctr"/>
          <a:lstStyle>
            <a:lvl1pPr>
              <a:lnSpc>
                <a:spcPct val="90000"/>
              </a:lnSpc>
              <a:defRPr>
                <a:solidFill>
                  <a:srgbClr val="00207D"/>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315913" y="910471"/>
            <a:ext cx="3949701" cy="553998"/>
          </a:xfrm>
        </p:spPr>
        <p:txBody>
          <a:bodyPr/>
          <a:lstStyle>
            <a:lvl1pPr marL="0" indent="0">
              <a:buNone/>
              <a:defRPr sz="1600">
                <a:solidFill>
                  <a:srgbClr val="00207D"/>
                </a:solidFill>
                <a:latin typeface="SpareBank 1 Light" panose="020B0500030000000000" pitchFamily="34" charset="0"/>
              </a:defRPr>
            </a:lvl1pPr>
          </a:lstStyle>
          <a:p>
            <a:pPr lvl="0"/>
            <a:r>
              <a:rPr lang="nb-NO"/>
              <a:t>Klikk for å redigere tekststiler i malen</a:t>
            </a:r>
          </a:p>
        </p:txBody>
      </p:sp>
      <p:sp>
        <p:nvSpPr>
          <p:cNvPr id="16" name="Content Placeholder 5">
            <a:extLst>
              <a:ext uri="{FF2B5EF4-FFF2-40B4-BE49-F238E27FC236}">
                <a16:creationId xmlns:a16="http://schemas.microsoft.com/office/drawing/2014/main" id="{46F41208-5C1D-4DD4-8A50-29FFF2F22427}"/>
              </a:ext>
            </a:extLst>
          </p:cNvPr>
          <p:cNvSpPr>
            <a:spLocks noGrp="1"/>
          </p:cNvSpPr>
          <p:nvPr>
            <p:ph sz="quarter" idx="31" hasCustomPrompt="1"/>
          </p:nvPr>
        </p:nvSpPr>
        <p:spPr>
          <a:xfrm>
            <a:off x="8839200" y="0"/>
            <a:ext cx="3352799" cy="3359149"/>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13" name="Text Placeholder 8">
            <a:extLst>
              <a:ext uri="{FF2B5EF4-FFF2-40B4-BE49-F238E27FC236}">
                <a16:creationId xmlns:a16="http://schemas.microsoft.com/office/drawing/2014/main" id="{34D51EAA-A93B-4020-8227-613B86276B8C}"/>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F919271A-D69E-44B1-9601-857C23308C2F}"/>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9" name="addin_colorbox" hidden="1">
            <a:extLst>
              <a:ext uri="{FF2B5EF4-FFF2-40B4-BE49-F238E27FC236}">
                <a16:creationId xmlns:a16="http://schemas.microsoft.com/office/drawing/2014/main" id="{524CAE9B-B20C-4A8D-934B-59339B019D1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2" name="addin_background" hidden="1">
            <a:extLst>
              <a:ext uri="{FF2B5EF4-FFF2-40B4-BE49-F238E27FC236}">
                <a16:creationId xmlns:a16="http://schemas.microsoft.com/office/drawing/2014/main" id="{AC83C4E6-04D0-4072-8F3C-7976CB3356C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3" name="addin_logo" hidden="1">
            <a:extLst>
              <a:ext uri="{FF2B5EF4-FFF2-40B4-BE49-F238E27FC236}">
                <a16:creationId xmlns:a16="http://schemas.microsoft.com/office/drawing/2014/main" id="{6A95789E-F5A3-4946-AB59-D1C0D4FF1F3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4" name="addin_title" hidden="1">
            <a:extLst>
              <a:ext uri="{FF2B5EF4-FFF2-40B4-BE49-F238E27FC236}">
                <a16:creationId xmlns:a16="http://schemas.microsoft.com/office/drawing/2014/main" id="{3D365EEB-3C51-4BE4-88F0-1FC8A2B88771}"/>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5" name="addin_text" hidden="1">
            <a:extLst>
              <a:ext uri="{FF2B5EF4-FFF2-40B4-BE49-F238E27FC236}">
                <a16:creationId xmlns:a16="http://schemas.microsoft.com/office/drawing/2014/main" id="{0B668723-1F65-41E9-8B0D-4C408D3AF15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DefLogoHvit" hidden="1">
            <a:extLst>
              <a:ext uri="{FF2B5EF4-FFF2-40B4-BE49-F238E27FC236}">
                <a16:creationId xmlns:a16="http://schemas.microsoft.com/office/drawing/2014/main" id="{1B4E343D-3448-4288-96A0-8161A1BCA02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xt Placeholder 1">
            <a:extLst>
              <a:ext uri="{FF2B5EF4-FFF2-40B4-BE49-F238E27FC236}">
                <a16:creationId xmlns:a16="http://schemas.microsoft.com/office/drawing/2014/main" id="{549804D6-DBC7-4F01-9B86-DCB54C291E27}"/>
              </a:ext>
            </a:extLst>
          </p:cNvPr>
          <p:cNvSpPr>
            <a:spLocks noGrp="1"/>
          </p:cNvSpPr>
          <p:nvPr>
            <p:ph type="body" sz="quarter" idx="28"/>
          </p:nvPr>
        </p:nvSpPr>
        <p:spPr>
          <a:xfrm>
            <a:off x="315913" y="2121720"/>
            <a:ext cx="3949700"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1846BA4D-FD1B-FD18-593D-26A934F67DD9}"/>
              </a:ext>
            </a:extLst>
          </p:cNvPr>
          <p:cNvPicPr>
            <a:picLocks/>
          </p:cNvPicPr>
          <p:nvPr userDrawn="1"/>
        </p:nvPicPr>
        <p:blipFill>
          <a:blip r:embed="rId3"/>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64BE0516-1DD2-458D-E64B-18530A76E91E}"/>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086864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tel, tekst og innhold (Høyre)">
    <p:bg>
      <p:bgPr>
        <a:solidFill>
          <a:srgbClr val="FFF9F5"/>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BBFA32DA-0415-49CF-BCF9-38F570B362B2}"/>
              </a:ext>
            </a:extLst>
          </p:cNvPr>
          <p:cNvSpPr>
            <a:spLocks noGrp="1"/>
          </p:cNvSpPr>
          <p:nvPr>
            <p:ph type="body" sz="quarter" idx="36" hasCustomPrompt="1"/>
          </p:nvPr>
        </p:nvSpPr>
        <p:spPr>
          <a:xfrm>
            <a:off x="7925597" y="0"/>
            <a:ext cx="4266403" cy="6866758"/>
          </a:xfrm>
          <a:prstGeom prst="rect">
            <a:avLst/>
          </a:prstGeom>
          <a:noFill/>
        </p:spPr>
        <p:txBody>
          <a:bodyPr lIns="0" tIns="0" rIns="0" bIns="0"/>
          <a:lstStyle>
            <a:lvl1pPr marL="0" indent="0">
              <a:buNone/>
              <a:defRPr sz="200">
                <a:solidFill>
                  <a:srgbClr val="010000"/>
                </a:solidFill>
              </a:defRPr>
            </a:lvl1pPr>
          </a:lstStyle>
          <a:p>
            <a:pPr lvl="0"/>
            <a:r>
              <a:rPr lang="en-US"/>
              <a:t> </a:t>
            </a:r>
          </a:p>
        </p:txBody>
      </p:sp>
      <p:sp>
        <p:nvSpPr>
          <p:cNvPr id="20" name="Content Placeholder 5">
            <a:extLst>
              <a:ext uri="{FF2B5EF4-FFF2-40B4-BE49-F238E27FC236}">
                <a16:creationId xmlns:a16="http://schemas.microsoft.com/office/drawing/2014/main" id="{2DCA02DF-93B7-429F-A0AD-D85D318A8EAB}"/>
              </a:ext>
            </a:extLst>
          </p:cNvPr>
          <p:cNvSpPr>
            <a:spLocks noGrp="1"/>
          </p:cNvSpPr>
          <p:nvPr>
            <p:ph sz="quarter" idx="33" hasCustomPrompt="1"/>
          </p:nvPr>
        </p:nvSpPr>
        <p:spPr>
          <a:xfrm>
            <a:off x="7925597" y="1"/>
            <a:ext cx="4259939" cy="6857999"/>
          </a:xfrm>
          <a:prstGeom prst="rect">
            <a:avLst/>
          </a:prstGeom>
          <a:solidFill>
            <a:srgbClr val="002060"/>
          </a:solidFill>
        </p:spPr>
        <p:txBody>
          <a:bodyPr lIns="0" tIns="0" rIns="0" bIns="0"/>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6163919" cy="553998"/>
          </a:xfrm>
        </p:spPr>
        <p:txBody>
          <a:bodyPr anchor="t"/>
          <a:lstStyle>
            <a:lvl1pPr>
              <a:lnSpc>
                <a:spcPct val="90000"/>
              </a:lnSpc>
              <a:defRPr>
                <a:solidFill>
                  <a:srgbClr val="00207D"/>
                </a:solidFill>
              </a:defRPr>
            </a:lvl1pPr>
          </a:lstStyle>
          <a:p>
            <a:r>
              <a:rPr lang="en-US" err="1"/>
              <a:t>Tittel</a:t>
            </a:r>
            <a:endParaRPr lang="en-US"/>
          </a:p>
        </p:txBody>
      </p:sp>
      <p:sp>
        <p:nvSpPr>
          <p:cNvPr id="12" name="Text Placeholder 8">
            <a:extLst>
              <a:ext uri="{FF2B5EF4-FFF2-40B4-BE49-F238E27FC236}">
                <a16:creationId xmlns:a16="http://schemas.microsoft.com/office/drawing/2014/main" id="{DD2C0544-2BE4-48B0-9C84-7496C2E3254B}"/>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E35BFD6A-9EBA-437D-94D3-A22AE9F3BF6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5" name="addin_colorbox" hidden="1">
            <a:extLst>
              <a:ext uri="{FF2B5EF4-FFF2-40B4-BE49-F238E27FC236}">
                <a16:creationId xmlns:a16="http://schemas.microsoft.com/office/drawing/2014/main" id="{BE9F07D1-9FDA-4010-B64C-C1629BFE350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0B018755-7928-4745-9B40-F3496CA5DF1C}"/>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633A8CE6-D1F0-4276-AE71-8C8663E262E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FDD8280D-ED4A-4383-944E-05E4FE2BF96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994003EC-43C4-4410-B11C-73FEE191870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3341E66A-52C3-4488-998F-D252AB6C05BB}"/>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 Placeholder 1">
            <a:extLst>
              <a:ext uri="{FF2B5EF4-FFF2-40B4-BE49-F238E27FC236}">
                <a16:creationId xmlns:a16="http://schemas.microsoft.com/office/drawing/2014/main" id="{BAA402BF-A073-4F44-B5BE-D9D57BDB2271}"/>
              </a:ext>
            </a:extLst>
          </p:cNvPr>
          <p:cNvSpPr>
            <a:spLocks noGrp="1"/>
          </p:cNvSpPr>
          <p:nvPr>
            <p:ph type="body" sz="quarter" idx="28"/>
          </p:nvPr>
        </p:nvSpPr>
        <p:spPr>
          <a:xfrm>
            <a:off x="2199256" y="1698171"/>
            <a:ext cx="4259939" cy="3839028"/>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61C30121-45C0-978D-7549-2370AE8925DA}"/>
              </a:ext>
            </a:extLst>
          </p:cNvPr>
          <p:cNvPicPr>
            <a:picLocks/>
          </p:cNvPicPr>
          <p:nvPr userDrawn="1"/>
        </p:nvPicPr>
        <p:blipFill>
          <a:blip r:embed="rId3"/>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F110D66C-49BE-2F34-DDA1-55B7248D5E3F}"/>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651246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tel, mellomtittel, tekst og innhold (Bak)">
    <p:bg>
      <p:bgPr>
        <a:solidFill>
          <a:srgbClr val="002060"/>
        </a:solidFill>
        <a:effectLst/>
      </p:bgPr>
    </p:bg>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8A1C56D-C7B2-4042-9CD8-AA509F795114}"/>
              </a:ext>
            </a:extLst>
          </p:cNvPr>
          <p:cNvSpPr>
            <a:spLocks noGrp="1"/>
          </p:cNvSpPr>
          <p:nvPr>
            <p:ph sz="quarter" idx="32" hasCustomPrompt="1"/>
          </p:nvPr>
        </p:nvSpPr>
        <p:spPr>
          <a:xfrm>
            <a:off x="0" y="0"/>
            <a:ext cx="12192000" cy="6858000"/>
          </a:xfrm>
        </p:spPr>
        <p:txBody>
          <a:bodyPr/>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660870" cy="553998"/>
          </a:xfrm>
        </p:spPr>
        <p:txBody>
          <a:bodyPr anchor="ctr"/>
          <a:lstStyle>
            <a:lvl1pPr>
              <a:lnSpc>
                <a:spcPct val="90000"/>
              </a:lnSpc>
              <a:defRPr>
                <a:solidFill>
                  <a:schemeClr val="bg1"/>
                </a:solidFill>
              </a:defRPr>
            </a:lvl1pPr>
          </a:lstStyle>
          <a:p>
            <a:r>
              <a:rPr lang="en-US" err="1"/>
              <a:t>Tittel</a:t>
            </a:r>
            <a:endParaRPr lang="en-US"/>
          </a:p>
        </p:txBody>
      </p:sp>
      <p:sp>
        <p:nvSpPr>
          <p:cNvPr id="17" name="Text Placeholder 9">
            <a:extLst>
              <a:ext uri="{FF2B5EF4-FFF2-40B4-BE49-F238E27FC236}">
                <a16:creationId xmlns:a16="http://schemas.microsoft.com/office/drawing/2014/main" id="{D40B92AA-42BC-432B-8FCD-86D6CFD8E50D}"/>
              </a:ext>
            </a:extLst>
          </p:cNvPr>
          <p:cNvSpPr>
            <a:spLocks noGrp="1"/>
          </p:cNvSpPr>
          <p:nvPr>
            <p:ph type="body" sz="quarter" idx="30"/>
          </p:nvPr>
        </p:nvSpPr>
        <p:spPr>
          <a:xfrm>
            <a:off x="315913" y="909186"/>
            <a:ext cx="11660870" cy="430887"/>
          </a:xfrm>
        </p:spPr>
        <p:txBody>
          <a:bodyPr>
            <a:noAutofit/>
          </a:bodyPr>
          <a:lstStyle>
            <a:lvl1pPr marL="0" indent="0">
              <a:buNone/>
              <a:defRPr sz="1600">
                <a:solidFill>
                  <a:schemeClr val="bg1"/>
                </a:solidFill>
              </a:defRPr>
            </a:lvl1pPr>
          </a:lstStyle>
          <a:p>
            <a:pPr lvl="0"/>
            <a:r>
              <a:rPr lang="nb-NO"/>
              <a:t>Klikk for å redigere tekststiler i malen</a:t>
            </a:r>
          </a:p>
        </p:txBody>
      </p:sp>
      <p:sp>
        <p:nvSpPr>
          <p:cNvPr id="20" name="Text Placeholder 19">
            <a:extLst>
              <a:ext uri="{FF2B5EF4-FFF2-40B4-BE49-F238E27FC236}">
                <a16:creationId xmlns:a16="http://schemas.microsoft.com/office/drawing/2014/main" id="{1E363977-D9F6-454E-A94B-C68902B95882}"/>
              </a:ext>
            </a:extLst>
          </p:cNvPr>
          <p:cNvSpPr>
            <a:spLocks noGrp="1"/>
          </p:cNvSpPr>
          <p:nvPr>
            <p:ph type="body" sz="quarter" idx="31"/>
          </p:nvPr>
        </p:nvSpPr>
        <p:spPr>
          <a:xfrm>
            <a:off x="998220" y="2476500"/>
            <a:ext cx="3978593" cy="3555072"/>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Text Placeholder 8">
            <a:extLst>
              <a:ext uri="{FF2B5EF4-FFF2-40B4-BE49-F238E27FC236}">
                <a16:creationId xmlns:a16="http://schemas.microsoft.com/office/drawing/2014/main" id="{BFA81454-9B8B-4525-959D-5534FBD4C3E4}"/>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0F7888C7-E2BB-4F37-9548-732E47B2D66A}"/>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0D07F82-624B-4368-B875-4A5180E2445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EC608B2B-F460-4524-A128-B881BF70A79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61C83988-EF2B-4F8A-A221-FBA24707F9C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47B8B98E-1475-4FEF-A304-E855B226301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07811DB8-614D-4E24-9368-EBE38BEF6B97}"/>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3A47E8CE-2C1D-4AD7-95B9-E7E0918EBD50}"/>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7EB19511-BCC3-817B-242C-4C15DC1B3507}"/>
              </a:ext>
            </a:extLst>
          </p:cNvPr>
          <p:cNvPicPr>
            <a:picLocks/>
          </p:cNvPicPr>
          <p:nvPr userDrawn="1"/>
        </p:nvPicPr>
        <p:blipFill>
          <a:blip r:embed="rId3"/>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8540E607-B152-286C-6373-32F70B85D99E}"/>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916955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rgbClr val="002060"/>
        </a:solidFill>
        <a:effectLst/>
      </p:bgPr>
    </p:bg>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8A1C56D-C7B2-4042-9CD8-AA509F795114}"/>
              </a:ext>
            </a:extLst>
          </p:cNvPr>
          <p:cNvSpPr>
            <a:spLocks noGrp="1"/>
          </p:cNvSpPr>
          <p:nvPr>
            <p:ph sz="quarter" idx="32" hasCustomPrompt="1"/>
          </p:nvPr>
        </p:nvSpPr>
        <p:spPr>
          <a:xfrm>
            <a:off x="0" y="0"/>
            <a:ext cx="12192000" cy="6858000"/>
          </a:xfrm>
        </p:spPr>
        <p:txBody>
          <a:bodyPr/>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itle 1">
            <a:extLst>
              <a:ext uri="{FF2B5EF4-FFF2-40B4-BE49-F238E27FC236}">
                <a16:creationId xmlns:a16="http://schemas.microsoft.com/office/drawing/2014/main" id="{25902DB0-F9C9-4208-AC04-F65B14A925C0}"/>
              </a:ext>
            </a:extLst>
          </p:cNvPr>
          <p:cNvSpPr>
            <a:spLocks noGrp="1"/>
          </p:cNvSpPr>
          <p:nvPr>
            <p:ph type="ctrTitle" hasCustomPrompt="1"/>
          </p:nvPr>
        </p:nvSpPr>
        <p:spPr>
          <a:xfrm>
            <a:off x="3322416" y="2157469"/>
            <a:ext cx="5560333" cy="1938992"/>
          </a:xfrm>
        </p:spPr>
        <p:txBody>
          <a:bodyPr anchor="b">
            <a:noAutofit/>
          </a:bodyPr>
          <a:lstStyle>
            <a:lvl1pPr algn="ctr">
              <a:lnSpc>
                <a:spcPct val="90000"/>
              </a:lnSpc>
              <a:defRPr sz="3000">
                <a:solidFill>
                  <a:schemeClr val="bg1"/>
                </a:solidFill>
                <a:latin typeface="+mj-lt"/>
              </a:defRPr>
            </a:lvl1pPr>
          </a:lstStyle>
          <a:p>
            <a:r>
              <a:rPr lang="en-US"/>
              <a:t>“</a:t>
            </a:r>
            <a:r>
              <a:rPr lang="en-US" err="1"/>
              <a:t>Sitat</a:t>
            </a:r>
            <a:r>
              <a:rPr lang="en-US"/>
              <a:t>”</a:t>
            </a:r>
          </a:p>
        </p:txBody>
      </p:sp>
      <p:sp>
        <p:nvSpPr>
          <p:cNvPr id="12" name="Subtitle 2">
            <a:extLst>
              <a:ext uri="{FF2B5EF4-FFF2-40B4-BE49-F238E27FC236}">
                <a16:creationId xmlns:a16="http://schemas.microsoft.com/office/drawing/2014/main" id="{7262E9EA-50DA-4C6F-BDBD-45D2CC16F554}"/>
              </a:ext>
            </a:extLst>
          </p:cNvPr>
          <p:cNvSpPr>
            <a:spLocks noGrp="1"/>
          </p:cNvSpPr>
          <p:nvPr>
            <p:ph type="subTitle" idx="1" hasCustomPrompt="1"/>
          </p:nvPr>
        </p:nvSpPr>
        <p:spPr>
          <a:xfrm>
            <a:off x="3322417" y="4498845"/>
            <a:ext cx="5560332" cy="215444"/>
          </a:xfrm>
        </p:spPr>
        <p:txBody>
          <a:bodyPr>
            <a:noAutofit/>
          </a:bodyPr>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Navn</a:t>
            </a:r>
            <a:endParaRPr lang="en-US"/>
          </a:p>
        </p:txBody>
      </p:sp>
      <p:sp>
        <p:nvSpPr>
          <p:cNvPr id="17" name="Text Placeholder 8">
            <a:extLst>
              <a:ext uri="{FF2B5EF4-FFF2-40B4-BE49-F238E27FC236}">
                <a16:creationId xmlns:a16="http://schemas.microsoft.com/office/drawing/2014/main" id="{8E93E590-141F-4D3A-BAE4-F780C71B13E7}"/>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0359BBBD-8D4D-47A6-A6D2-15A5C12B778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4" name="addin_colorbox" hidden="1">
            <a:extLst>
              <a:ext uri="{FF2B5EF4-FFF2-40B4-BE49-F238E27FC236}">
                <a16:creationId xmlns:a16="http://schemas.microsoft.com/office/drawing/2014/main" id="{91BDE199-DCB0-44B7-B468-DB0113CDAADE}"/>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5BC20023-01D6-43AC-AC9E-3D5BBB97537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9037258-551C-4040-900F-0E68A78A121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61EAB1CA-B254-4FF7-9B06-83529538730C}"/>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E978D642-AF95-46D9-BDA8-AC5CCCB3ED30}"/>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E1023C14-08D5-4A55-A00C-020E6A8C9E4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24323B6D-F354-74AD-CA01-E049992863BA}"/>
              </a:ext>
            </a:extLst>
          </p:cNvPr>
          <p:cNvPicPr>
            <a:picLocks/>
          </p:cNvPicPr>
          <p:nvPr userDrawn="1"/>
        </p:nvPicPr>
        <p:blipFill>
          <a:blip r:embed="rId3"/>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F9A7541B-3C3A-0C57-54A0-0A1D7D3E2D6B}"/>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102324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afside">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4" y="234155"/>
            <a:ext cx="11660079" cy="553998"/>
          </a:xfrm>
        </p:spPr>
        <p:txBody>
          <a:bodyPr anchor="ctr"/>
          <a:lstStyle>
            <a:lvl1pPr>
              <a:defRPr>
                <a:solidFill>
                  <a:srgbClr val="00207D"/>
                </a:solidFill>
              </a:defRPr>
            </a:lvl1pPr>
          </a:lstStyle>
          <a:p>
            <a:r>
              <a:rPr lang="en-US" err="1"/>
              <a:t>Tittel</a:t>
            </a:r>
            <a:endParaRPr lang="en-US"/>
          </a:p>
        </p:txBody>
      </p:sp>
      <p:sp>
        <p:nvSpPr>
          <p:cNvPr id="14" name="Text Placeholder 9">
            <a:extLst>
              <a:ext uri="{FF2B5EF4-FFF2-40B4-BE49-F238E27FC236}">
                <a16:creationId xmlns:a16="http://schemas.microsoft.com/office/drawing/2014/main" id="{B184523D-32B3-42D2-9506-B4449EF17659}"/>
              </a:ext>
            </a:extLst>
          </p:cNvPr>
          <p:cNvSpPr>
            <a:spLocks noGrp="1"/>
          </p:cNvSpPr>
          <p:nvPr>
            <p:ph type="body" sz="quarter" idx="30"/>
          </p:nvPr>
        </p:nvSpPr>
        <p:spPr>
          <a:xfrm>
            <a:off x="315913" y="909186"/>
            <a:ext cx="11660870"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315913" y="1460500"/>
            <a:ext cx="6719887" cy="4784725"/>
          </a:xfrm>
        </p:spPr>
        <p:txBody>
          <a:bodyPr/>
          <a:lstStyle/>
          <a:p>
            <a:r>
              <a:rPr lang="nb-NO"/>
              <a:t>Klikk ikonet for å legge til et diagram</a:t>
            </a:r>
            <a:endParaRPr lang="en-US"/>
          </a:p>
        </p:txBody>
      </p:sp>
      <p:sp>
        <p:nvSpPr>
          <p:cNvPr id="16" name="Text Placeholder 3">
            <a:extLst>
              <a:ext uri="{FF2B5EF4-FFF2-40B4-BE49-F238E27FC236}">
                <a16:creationId xmlns:a16="http://schemas.microsoft.com/office/drawing/2014/main" id="{99981B97-0927-4AE0-B50C-C8C76D99F25E}"/>
              </a:ext>
            </a:extLst>
          </p:cNvPr>
          <p:cNvSpPr>
            <a:spLocks noGrp="1"/>
          </p:cNvSpPr>
          <p:nvPr>
            <p:ph type="body" sz="quarter" idx="26" hasCustomPrompt="1"/>
          </p:nvPr>
        </p:nvSpPr>
        <p:spPr>
          <a:xfrm>
            <a:off x="8064499" y="2152968"/>
            <a:ext cx="3912283"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20" name="Text Placeholder 8">
            <a:extLst>
              <a:ext uri="{FF2B5EF4-FFF2-40B4-BE49-F238E27FC236}">
                <a16:creationId xmlns:a16="http://schemas.microsoft.com/office/drawing/2014/main" id="{294E24CE-73E5-478C-A0AE-B3FF6F4E4C84}"/>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2" name="addin_colorlist" hidden="1">
            <a:extLst>
              <a:ext uri="{FF2B5EF4-FFF2-40B4-BE49-F238E27FC236}">
                <a16:creationId xmlns:a16="http://schemas.microsoft.com/office/drawing/2014/main" id="{531F68E2-5378-49F8-9089-CF82D4C5C37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3" name="addin_colorbox" hidden="1">
            <a:extLst>
              <a:ext uri="{FF2B5EF4-FFF2-40B4-BE49-F238E27FC236}">
                <a16:creationId xmlns:a16="http://schemas.microsoft.com/office/drawing/2014/main" id="{A3B53C9F-AC67-475F-A1A3-7F754C8F112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42717750-4B12-4D91-8622-DC0D4272850D}"/>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1" name="addin_logo" hidden="1">
            <a:extLst>
              <a:ext uri="{FF2B5EF4-FFF2-40B4-BE49-F238E27FC236}">
                <a16:creationId xmlns:a16="http://schemas.microsoft.com/office/drawing/2014/main" id="{CBF86961-0370-4940-A239-56F95E63CBDB}"/>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2" name="addin_title" hidden="1">
            <a:extLst>
              <a:ext uri="{FF2B5EF4-FFF2-40B4-BE49-F238E27FC236}">
                <a16:creationId xmlns:a16="http://schemas.microsoft.com/office/drawing/2014/main" id="{0AE0909F-FA8A-42B2-A5EA-7A13B05B37C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3" name="addin_text" hidden="1">
            <a:extLst>
              <a:ext uri="{FF2B5EF4-FFF2-40B4-BE49-F238E27FC236}">
                <a16:creationId xmlns:a16="http://schemas.microsoft.com/office/drawing/2014/main" id="{9400D268-CC84-41FD-B9A3-9510D85E407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1">
            <a:extLst>
              <a:ext uri="{FF2B5EF4-FFF2-40B4-BE49-F238E27FC236}">
                <a16:creationId xmlns:a16="http://schemas.microsoft.com/office/drawing/2014/main" id="{0E2F7EB6-BD9A-4CAB-81C5-FA6F6D8726B6}"/>
              </a:ext>
            </a:extLst>
          </p:cNvPr>
          <p:cNvSpPr>
            <a:spLocks noGrp="1"/>
          </p:cNvSpPr>
          <p:nvPr>
            <p:ph type="body" sz="quarter" idx="28"/>
          </p:nvPr>
        </p:nvSpPr>
        <p:spPr>
          <a:xfrm>
            <a:off x="8064499" y="2673350"/>
            <a:ext cx="3912283" cy="3275464"/>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9ABE8E33-58FD-CFF4-2459-7D7973C43718}"/>
              </a:ext>
            </a:extLst>
          </p:cNvPr>
          <p:cNvPicPr>
            <a:picLocks/>
          </p:cNvPicPr>
          <p:nvPr userDrawn="1"/>
        </p:nvPicPr>
        <p:blipFill>
          <a:blip r:embed="rId2"/>
          <a:stretch>
            <a:fillRect/>
          </a:stretch>
        </p:blipFill>
        <p:spPr>
          <a:xfrm>
            <a:off x="10300759" y="6245941"/>
            <a:ext cx="1675341" cy="396000"/>
          </a:xfrm>
          <a:prstGeom prst="rect">
            <a:avLst/>
          </a:prstGeom>
        </p:spPr>
      </p:pic>
      <p:pic>
        <p:nvPicPr>
          <p:cNvPr id="7" name="logo_hvit" hidden="1">
            <a:extLst>
              <a:ext uri="{FF2B5EF4-FFF2-40B4-BE49-F238E27FC236}">
                <a16:creationId xmlns:a16="http://schemas.microsoft.com/office/drawing/2014/main" id="{52247601-6961-AA99-559B-E0CFC3A21456}"/>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278119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afside (Høyre)">
    <p:bg>
      <p:bgPr>
        <a:solidFill>
          <a:srgbClr val="FFF9F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CC9DA6E-D112-4CF2-9E61-D2803FFC5504}"/>
              </a:ext>
            </a:extLst>
          </p:cNvPr>
          <p:cNvSpPr>
            <a:spLocks noGrp="1"/>
          </p:cNvSpPr>
          <p:nvPr>
            <p:ph type="body" sz="quarter" idx="32" hasCustomPrompt="1"/>
          </p:nvPr>
        </p:nvSpPr>
        <p:spPr>
          <a:xfrm>
            <a:off x="0" y="0"/>
            <a:ext cx="3343275" cy="6858000"/>
          </a:xfrm>
          <a:solidFill>
            <a:srgbClr val="EFEFEF"/>
          </a:solidFill>
        </p:spPr>
        <p:txBody>
          <a:bodyPr/>
          <a:lstStyle>
            <a:lvl1pPr marL="0" indent="0">
              <a:buNone/>
              <a:defRPr sz="200">
                <a:solidFill>
                  <a:srgbClr val="010000"/>
                </a:solidFill>
              </a:defRPr>
            </a:lvl1pPr>
          </a:lstStyle>
          <a:p>
            <a:pPr lvl="0"/>
            <a:r>
              <a:rPr lang="en-US"/>
              <a:t> </a:t>
            </a:r>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4" y="234155"/>
            <a:ext cx="11660079" cy="553998"/>
          </a:xfrm>
        </p:spPr>
        <p:txBody>
          <a:bodyPr/>
          <a:lstStyle>
            <a:lvl1pPr>
              <a:defRPr>
                <a:solidFill>
                  <a:srgbClr val="00207D"/>
                </a:solidFill>
              </a:defRPr>
            </a:lvl1pPr>
          </a:lstStyle>
          <a:p>
            <a:r>
              <a:rPr lang="en-US" err="1"/>
              <a:t>Tittel</a:t>
            </a:r>
            <a:endParaRPr lang="en-US"/>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3715658" y="1036637"/>
            <a:ext cx="8261126" cy="5364163"/>
          </a:xfrm>
        </p:spPr>
        <p:txBody>
          <a:bodyPr/>
          <a:lstStyle>
            <a:lvl1pPr>
              <a:defRPr>
                <a:solidFill>
                  <a:schemeClr val="accent2"/>
                </a:solidFill>
              </a:defRPr>
            </a:lvl1pPr>
          </a:lstStyle>
          <a:p>
            <a:r>
              <a:rPr lang="nb-NO"/>
              <a:t>Klikk ikonet for å legge til et diagram</a:t>
            </a:r>
            <a:endParaRPr lang="en-US"/>
          </a:p>
        </p:txBody>
      </p:sp>
      <p:sp>
        <p:nvSpPr>
          <p:cNvPr id="10" name="Text Placeholder 8">
            <a:extLst>
              <a:ext uri="{FF2B5EF4-FFF2-40B4-BE49-F238E27FC236}">
                <a16:creationId xmlns:a16="http://schemas.microsoft.com/office/drawing/2014/main" id="{095EA8AB-6B52-4A25-8679-9037A006B26D}"/>
              </a:ext>
            </a:extLst>
          </p:cNvPr>
          <p:cNvSpPr>
            <a:spLocks noGrp="1"/>
          </p:cNvSpPr>
          <p:nvPr>
            <p:ph type="body" sz="quarter" idx="27" hasCustomPrompt="1"/>
          </p:nvPr>
        </p:nvSpPr>
        <p:spPr>
          <a:xfrm>
            <a:off x="342788" y="6245941"/>
            <a:ext cx="1675341" cy="396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2C43F1F1-08A8-45E6-8709-A6CF646C3891}"/>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2" name="addin_colorbox" hidden="1">
            <a:extLst>
              <a:ext uri="{FF2B5EF4-FFF2-40B4-BE49-F238E27FC236}">
                <a16:creationId xmlns:a16="http://schemas.microsoft.com/office/drawing/2014/main" id="{29DE899F-C243-4AB6-84E9-84DD211AA6D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3" name="addin_background" hidden="1">
            <a:extLst>
              <a:ext uri="{FF2B5EF4-FFF2-40B4-BE49-F238E27FC236}">
                <a16:creationId xmlns:a16="http://schemas.microsoft.com/office/drawing/2014/main" id="{FD84D5B2-05C4-4708-B0E6-8816C134C1A6}"/>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4" name="addin_logo" hidden="1">
            <a:extLst>
              <a:ext uri="{FF2B5EF4-FFF2-40B4-BE49-F238E27FC236}">
                <a16:creationId xmlns:a16="http://schemas.microsoft.com/office/drawing/2014/main" id="{BC7B844F-3B22-4BC5-AE8F-529F6F8103B2}"/>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6" name="addin_title" hidden="1">
            <a:extLst>
              <a:ext uri="{FF2B5EF4-FFF2-40B4-BE49-F238E27FC236}">
                <a16:creationId xmlns:a16="http://schemas.microsoft.com/office/drawing/2014/main" id="{791826AB-F933-47F3-A50A-E1A9C8C299C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7" name="addin_text" hidden="1">
            <a:extLst>
              <a:ext uri="{FF2B5EF4-FFF2-40B4-BE49-F238E27FC236}">
                <a16:creationId xmlns:a16="http://schemas.microsoft.com/office/drawing/2014/main" id="{882AA710-D5DF-4B9E-B682-8BC67348AB36}"/>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9" name="Text Placeholder 1">
            <a:extLst>
              <a:ext uri="{FF2B5EF4-FFF2-40B4-BE49-F238E27FC236}">
                <a16:creationId xmlns:a16="http://schemas.microsoft.com/office/drawing/2014/main" id="{F27B46D2-22EB-487B-863E-8C88301E95B0}"/>
              </a:ext>
            </a:extLst>
          </p:cNvPr>
          <p:cNvSpPr>
            <a:spLocks noGrp="1"/>
          </p:cNvSpPr>
          <p:nvPr>
            <p:ph type="body" sz="quarter" idx="28"/>
          </p:nvPr>
        </p:nvSpPr>
        <p:spPr>
          <a:xfrm>
            <a:off x="316705" y="1191898"/>
            <a:ext cx="2822753" cy="4629463"/>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2AABAD32-5490-EEEF-F958-891379A960AE}"/>
              </a:ext>
            </a:extLst>
          </p:cNvPr>
          <p:cNvPicPr>
            <a:picLocks/>
          </p:cNvPicPr>
          <p:nvPr userDrawn="1"/>
        </p:nvPicPr>
        <p:blipFill>
          <a:blip r:embed="rId2"/>
          <a:stretch>
            <a:fillRect/>
          </a:stretch>
        </p:blipFill>
        <p:spPr>
          <a:xfrm>
            <a:off x="342786" y="6245941"/>
            <a:ext cx="1675341" cy="396000"/>
          </a:xfrm>
          <a:prstGeom prst="rect">
            <a:avLst/>
          </a:prstGeom>
        </p:spPr>
      </p:pic>
      <p:pic>
        <p:nvPicPr>
          <p:cNvPr id="8" name="logo_hvit" hidden="1">
            <a:extLst>
              <a:ext uri="{FF2B5EF4-FFF2-40B4-BE49-F238E27FC236}">
                <a16:creationId xmlns:a16="http://schemas.microsoft.com/office/drawing/2014/main" id="{F90F6808-33F9-8C9C-72E0-A020552EAB23}"/>
              </a:ext>
            </a:extLst>
          </p:cNvPr>
          <p:cNvPicPr>
            <a:picLocks/>
          </p:cNvPicPr>
          <p:nvPr userDrawn="1"/>
        </p:nvPicPr>
        <p:blipFill>
          <a:blip r:embed="rId3"/>
          <a:stretch>
            <a:fillRect/>
          </a:stretch>
        </p:blipFill>
        <p:spPr>
          <a:xfrm>
            <a:off x="342786" y="6245941"/>
            <a:ext cx="1675341" cy="396000"/>
          </a:xfrm>
          <a:prstGeom prst="rect">
            <a:avLst/>
          </a:prstGeom>
        </p:spPr>
      </p:pic>
    </p:spTree>
    <p:extLst>
      <p:ext uri="{BB962C8B-B14F-4D97-AF65-F5344CB8AC3E}">
        <p14:creationId xmlns:p14="http://schemas.microsoft.com/office/powerpoint/2010/main" val="1866933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afside (2 grafer)">
    <p:bg>
      <p:bgPr>
        <a:solidFill>
          <a:srgbClr val="FFF9F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CC9DA6E-D112-4CF2-9E61-D2803FFC5504}"/>
              </a:ext>
            </a:extLst>
          </p:cNvPr>
          <p:cNvSpPr>
            <a:spLocks noGrp="1"/>
          </p:cNvSpPr>
          <p:nvPr>
            <p:ph type="body" sz="quarter" idx="32" hasCustomPrompt="1"/>
          </p:nvPr>
        </p:nvSpPr>
        <p:spPr>
          <a:xfrm>
            <a:off x="0" y="0"/>
            <a:ext cx="3343275" cy="6858000"/>
          </a:xfrm>
          <a:solidFill>
            <a:srgbClr val="EFEFEF"/>
          </a:solidFill>
        </p:spPr>
        <p:txBody>
          <a:bodyPr/>
          <a:lstStyle>
            <a:lvl1pPr marL="0" indent="0">
              <a:buNone/>
              <a:defRPr sz="200">
                <a:solidFill>
                  <a:srgbClr val="010000"/>
                </a:solidFill>
              </a:defRPr>
            </a:lvl1pPr>
          </a:lstStyle>
          <a:p>
            <a:pPr lvl="0"/>
            <a:r>
              <a:rPr lang="en-US"/>
              <a:t> </a:t>
            </a:r>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5" y="234155"/>
            <a:ext cx="2821912" cy="553998"/>
          </a:xfrm>
        </p:spPr>
        <p:txBody>
          <a:bodyPr/>
          <a:lstStyle>
            <a:lvl1pPr>
              <a:defRPr>
                <a:solidFill>
                  <a:srgbClr val="00207D"/>
                </a:solidFill>
              </a:defRPr>
            </a:lvl1pPr>
          </a:lstStyle>
          <a:p>
            <a:r>
              <a:rPr lang="en-US" err="1"/>
              <a:t>Tittel</a:t>
            </a:r>
            <a:endParaRPr lang="en-US"/>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4281260" y="1036637"/>
            <a:ext cx="3343276" cy="5364163"/>
          </a:xfrm>
        </p:spPr>
        <p:txBody>
          <a:bodyPr/>
          <a:lstStyle>
            <a:lvl1pPr>
              <a:defRPr>
                <a:solidFill>
                  <a:schemeClr val="accent2"/>
                </a:solidFill>
              </a:defRPr>
            </a:lvl1pPr>
          </a:lstStyle>
          <a:p>
            <a:r>
              <a:rPr lang="nb-NO"/>
              <a:t>Klikk ikonet for å legge til et diagram</a:t>
            </a:r>
            <a:endParaRPr lang="en-US"/>
          </a:p>
        </p:txBody>
      </p:sp>
      <p:sp>
        <p:nvSpPr>
          <p:cNvPr id="8" name="Chart Placeholder 5">
            <a:extLst>
              <a:ext uri="{FF2B5EF4-FFF2-40B4-BE49-F238E27FC236}">
                <a16:creationId xmlns:a16="http://schemas.microsoft.com/office/drawing/2014/main" id="{31484953-D908-4216-A821-FFF36AE77225}"/>
              </a:ext>
            </a:extLst>
          </p:cNvPr>
          <p:cNvSpPr>
            <a:spLocks noGrp="1"/>
          </p:cNvSpPr>
          <p:nvPr>
            <p:ph type="chart" sz="quarter" idx="33"/>
          </p:nvPr>
        </p:nvSpPr>
        <p:spPr>
          <a:xfrm>
            <a:off x="8418290" y="1036637"/>
            <a:ext cx="3343276" cy="5364163"/>
          </a:xfrm>
        </p:spPr>
        <p:txBody>
          <a:bodyPr/>
          <a:lstStyle>
            <a:lvl1pPr>
              <a:defRPr>
                <a:solidFill>
                  <a:schemeClr val="accent2"/>
                </a:solidFill>
              </a:defRPr>
            </a:lvl1pPr>
          </a:lstStyle>
          <a:p>
            <a:r>
              <a:rPr lang="nb-NO"/>
              <a:t>Klikk ikonet for å legge til et diagram</a:t>
            </a:r>
            <a:endParaRPr lang="en-US"/>
          </a:p>
        </p:txBody>
      </p:sp>
      <p:sp>
        <p:nvSpPr>
          <p:cNvPr id="13" name="Text Placeholder 11">
            <a:extLst>
              <a:ext uri="{FF2B5EF4-FFF2-40B4-BE49-F238E27FC236}">
                <a16:creationId xmlns:a16="http://schemas.microsoft.com/office/drawing/2014/main" id="{1AF830C0-8048-4660-85F5-880345F1B2E4}"/>
              </a:ext>
            </a:extLst>
          </p:cNvPr>
          <p:cNvSpPr>
            <a:spLocks noGrp="1"/>
          </p:cNvSpPr>
          <p:nvPr>
            <p:ph type="body" sz="quarter" idx="34" hasCustomPrompt="1"/>
          </p:nvPr>
        </p:nvSpPr>
        <p:spPr>
          <a:xfrm>
            <a:off x="4281260" y="445295"/>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4" name="Text Placeholder 11">
            <a:extLst>
              <a:ext uri="{FF2B5EF4-FFF2-40B4-BE49-F238E27FC236}">
                <a16:creationId xmlns:a16="http://schemas.microsoft.com/office/drawing/2014/main" id="{38373671-1454-4F00-862D-A2611E85FF08}"/>
              </a:ext>
            </a:extLst>
          </p:cNvPr>
          <p:cNvSpPr>
            <a:spLocks noGrp="1"/>
          </p:cNvSpPr>
          <p:nvPr>
            <p:ph type="body" sz="quarter" idx="35" hasCustomPrompt="1"/>
          </p:nvPr>
        </p:nvSpPr>
        <p:spPr>
          <a:xfrm>
            <a:off x="8418290" y="445295"/>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6" name="Text Placeholder 8">
            <a:extLst>
              <a:ext uri="{FF2B5EF4-FFF2-40B4-BE49-F238E27FC236}">
                <a16:creationId xmlns:a16="http://schemas.microsoft.com/office/drawing/2014/main" id="{033B6724-4542-4E0D-A677-8E0AEC06B516}"/>
              </a:ext>
            </a:extLst>
          </p:cNvPr>
          <p:cNvSpPr>
            <a:spLocks noGrp="1"/>
          </p:cNvSpPr>
          <p:nvPr>
            <p:ph type="body" sz="quarter" idx="27" hasCustomPrompt="1"/>
          </p:nvPr>
        </p:nvSpPr>
        <p:spPr>
          <a:xfrm>
            <a:off x="342788" y="6245941"/>
            <a:ext cx="1675341" cy="396000"/>
          </a:xfrm>
          <a:blipFill>
            <a:blip r:embed="rId2"/>
            <a:stretch>
              <a:fillRect/>
            </a:stretch>
          </a:blipFill>
        </p:spPr>
        <p:txBody>
          <a:bodyPr/>
          <a:lstStyle>
            <a:lvl1pPr marL="0" indent="0">
              <a:buNone/>
              <a:defRPr sz="100"/>
            </a:lvl1pPr>
          </a:lstStyle>
          <a:p>
            <a:pPr lvl="0"/>
            <a:r>
              <a:rPr lang="en-US"/>
              <a:t> </a:t>
            </a:r>
          </a:p>
        </p:txBody>
      </p:sp>
      <p:sp>
        <p:nvSpPr>
          <p:cNvPr id="12" name="addin_colorlist" hidden="1">
            <a:extLst>
              <a:ext uri="{FF2B5EF4-FFF2-40B4-BE49-F238E27FC236}">
                <a16:creationId xmlns:a16="http://schemas.microsoft.com/office/drawing/2014/main" id="{999124DB-8F02-409F-A729-E11030C3457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CD623913-286B-465D-A7E5-0DF3533D4623}"/>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CD92FFB2-664D-487F-A82D-D46DC13C7D0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A6BE133F-DD99-468C-8D55-748939F0F9C8}"/>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AAE24BC9-EA40-4A42-B35A-A5F8924D3B2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2A25BEF6-DC40-4AF2-B91B-D50EB057310E}"/>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ext Placeholder 1">
            <a:extLst>
              <a:ext uri="{FF2B5EF4-FFF2-40B4-BE49-F238E27FC236}">
                <a16:creationId xmlns:a16="http://schemas.microsoft.com/office/drawing/2014/main" id="{171BDB52-B689-490F-A912-7D7E7080675C}"/>
              </a:ext>
            </a:extLst>
          </p:cNvPr>
          <p:cNvSpPr>
            <a:spLocks noGrp="1"/>
          </p:cNvSpPr>
          <p:nvPr>
            <p:ph type="body" sz="quarter" idx="28"/>
          </p:nvPr>
        </p:nvSpPr>
        <p:spPr>
          <a:xfrm>
            <a:off x="316704" y="1191898"/>
            <a:ext cx="2821911" cy="4629463"/>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CE1DBC2E-3DC8-B10B-260D-F86ECDE92A35}"/>
              </a:ext>
            </a:extLst>
          </p:cNvPr>
          <p:cNvPicPr>
            <a:picLocks/>
          </p:cNvPicPr>
          <p:nvPr userDrawn="1"/>
        </p:nvPicPr>
        <p:blipFill>
          <a:blip r:embed="rId2"/>
          <a:stretch>
            <a:fillRect/>
          </a:stretch>
        </p:blipFill>
        <p:spPr>
          <a:xfrm>
            <a:off x="342786" y="6245941"/>
            <a:ext cx="1675341" cy="396000"/>
          </a:xfrm>
          <a:prstGeom prst="rect">
            <a:avLst/>
          </a:prstGeom>
        </p:spPr>
      </p:pic>
      <p:pic>
        <p:nvPicPr>
          <p:cNvPr id="9" name="logo_hvit" hidden="1">
            <a:extLst>
              <a:ext uri="{FF2B5EF4-FFF2-40B4-BE49-F238E27FC236}">
                <a16:creationId xmlns:a16="http://schemas.microsoft.com/office/drawing/2014/main" id="{AD886EA8-4ACE-3BB2-46D6-C9C25959E8EF}"/>
              </a:ext>
            </a:extLst>
          </p:cNvPr>
          <p:cNvPicPr>
            <a:picLocks/>
          </p:cNvPicPr>
          <p:nvPr userDrawn="1"/>
        </p:nvPicPr>
        <p:blipFill>
          <a:blip r:embed="rId3"/>
          <a:stretch>
            <a:fillRect/>
          </a:stretch>
        </p:blipFill>
        <p:spPr>
          <a:xfrm>
            <a:off x="342786" y="6245941"/>
            <a:ext cx="1675341" cy="396000"/>
          </a:xfrm>
          <a:prstGeom prst="rect">
            <a:avLst/>
          </a:prstGeom>
        </p:spPr>
      </p:pic>
    </p:spTree>
    <p:extLst>
      <p:ext uri="{BB962C8B-B14F-4D97-AF65-F5344CB8AC3E}">
        <p14:creationId xmlns:p14="http://schemas.microsoft.com/office/powerpoint/2010/main" val="3371894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afside (4 grafer)">
    <p:bg>
      <p:bgPr>
        <a:solidFill>
          <a:srgbClr val="FFF9F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CC9DA6E-D112-4CF2-9E61-D2803FFC5504}"/>
              </a:ext>
            </a:extLst>
          </p:cNvPr>
          <p:cNvSpPr>
            <a:spLocks noGrp="1"/>
          </p:cNvSpPr>
          <p:nvPr>
            <p:ph type="body" sz="quarter" idx="32" hasCustomPrompt="1"/>
          </p:nvPr>
        </p:nvSpPr>
        <p:spPr>
          <a:xfrm>
            <a:off x="0" y="0"/>
            <a:ext cx="3343275" cy="6858000"/>
          </a:xfrm>
          <a:solidFill>
            <a:srgbClr val="EFEFEF"/>
          </a:solidFill>
        </p:spPr>
        <p:txBody>
          <a:bodyPr/>
          <a:lstStyle>
            <a:lvl1pPr marL="0" indent="0">
              <a:buNone/>
              <a:defRPr sz="200">
                <a:solidFill>
                  <a:srgbClr val="010000"/>
                </a:solidFill>
              </a:defRPr>
            </a:lvl1pPr>
          </a:lstStyle>
          <a:p>
            <a:pPr lvl="0"/>
            <a:r>
              <a:rPr lang="en-US"/>
              <a:t> </a:t>
            </a:r>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5" y="234155"/>
            <a:ext cx="2821912" cy="553998"/>
          </a:xfrm>
        </p:spPr>
        <p:txBody>
          <a:bodyPr/>
          <a:lstStyle>
            <a:lvl1pPr>
              <a:defRPr>
                <a:solidFill>
                  <a:srgbClr val="00207D"/>
                </a:solidFill>
              </a:defRPr>
            </a:lvl1pPr>
          </a:lstStyle>
          <a:p>
            <a:r>
              <a:rPr lang="en-US" err="1"/>
              <a:t>Tittel</a:t>
            </a:r>
            <a:endParaRPr lang="en-US"/>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4281260" y="851285"/>
            <a:ext cx="3343276" cy="2392363"/>
          </a:xfrm>
        </p:spPr>
        <p:txBody>
          <a:bodyPr/>
          <a:lstStyle>
            <a:lvl1pPr>
              <a:defRPr>
                <a:solidFill>
                  <a:schemeClr val="accent2"/>
                </a:solidFill>
              </a:defRPr>
            </a:lvl1pPr>
          </a:lstStyle>
          <a:p>
            <a:r>
              <a:rPr lang="nb-NO"/>
              <a:t>Klikk ikonet for å legge til et diagram</a:t>
            </a:r>
            <a:endParaRPr lang="en-US"/>
          </a:p>
        </p:txBody>
      </p:sp>
      <p:sp>
        <p:nvSpPr>
          <p:cNvPr id="8" name="Chart Placeholder 5">
            <a:extLst>
              <a:ext uri="{FF2B5EF4-FFF2-40B4-BE49-F238E27FC236}">
                <a16:creationId xmlns:a16="http://schemas.microsoft.com/office/drawing/2014/main" id="{31484953-D908-4216-A821-FFF36AE77225}"/>
              </a:ext>
            </a:extLst>
          </p:cNvPr>
          <p:cNvSpPr>
            <a:spLocks noGrp="1"/>
          </p:cNvSpPr>
          <p:nvPr>
            <p:ph type="chart" sz="quarter" idx="33"/>
          </p:nvPr>
        </p:nvSpPr>
        <p:spPr>
          <a:xfrm>
            <a:off x="8418290" y="851285"/>
            <a:ext cx="3343276" cy="2392363"/>
          </a:xfrm>
        </p:spPr>
        <p:txBody>
          <a:bodyPr/>
          <a:lstStyle>
            <a:lvl1pPr>
              <a:defRPr>
                <a:solidFill>
                  <a:schemeClr val="accent2"/>
                </a:solidFill>
              </a:defRPr>
            </a:lvl1pPr>
          </a:lstStyle>
          <a:p>
            <a:r>
              <a:rPr lang="nb-NO"/>
              <a:t>Klikk ikonet for å legge til et diagram</a:t>
            </a:r>
            <a:endParaRPr lang="en-US"/>
          </a:p>
        </p:txBody>
      </p:sp>
      <p:sp>
        <p:nvSpPr>
          <p:cNvPr id="13" name="Text Placeholder 11">
            <a:extLst>
              <a:ext uri="{FF2B5EF4-FFF2-40B4-BE49-F238E27FC236}">
                <a16:creationId xmlns:a16="http://schemas.microsoft.com/office/drawing/2014/main" id="{1AF830C0-8048-4660-85F5-880345F1B2E4}"/>
              </a:ext>
            </a:extLst>
          </p:cNvPr>
          <p:cNvSpPr>
            <a:spLocks noGrp="1"/>
          </p:cNvSpPr>
          <p:nvPr>
            <p:ph type="body" sz="quarter" idx="34" hasCustomPrompt="1"/>
          </p:nvPr>
        </p:nvSpPr>
        <p:spPr>
          <a:xfrm>
            <a:off x="4281260" y="445295"/>
            <a:ext cx="3343275"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4" name="Text Placeholder 11">
            <a:extLst>
              <a:ext uri="{FF2B5EF4-FFF2-40B4-BE49-F238E27FC236}">
                <a16:creationId xmlns:a16="http://schemas.microsoft.com/office/drawing/2014/main" id="{38373671-1454-4F00-862D-A2611E85FF08}"/>
              </a:ext>
            </a:extLst>
          </p:cNvPr>
          <p:cNvSpPr>
            <a:spLocks noGrp="1"/>
          </p:cNvSpPr>
          <p:nvPr>
            <p:ph type="body" sz="quarter" idx="35" hasCustomPrompt="1"/>
          </p:nvPr>
        </p:nvSpPr>
        <p:spPr>
          <a:xfrm>
            <a:off x="8418290" y="445295"/>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8" name="Chart Placeholder 5">
            <a:extLst>
              <a:ext uri="{FF2B5EF4-FFF2-40B4-BE49-F238E27FC236}">
                <a16:creationId xmlns:a16="http://schemas.microsoft.com/office/drawing/2014/main" id="{67E0BF1E-FA82-4B7F-B923-BFDB61725C32}"/>
              </a:ext>
            </a:extLst>
          </p:cNvPr>
          <p:cNvSpPr>
            <a:spLocks noGrp="1"/>
          </p:cNvSpPr>
          <p:nvPr>
            <p:ph type="chart" sz="quarter" idx="36"/>
          </p:nvPr>
        </p:nvSpPr>
        <p:spPr>
          <a:xfrm>
            <a:off x="4281260" y="4113242"/>
            <a:ext cx="3343276" cy="2392363"/>
          </a:xfrm>
        </p:spPr>
        <p:txBody>
          <a:bodyPr/>
          <a:lstStyle>
            <a:lvl1pPr>
              <a:defRPr>
                <a:solidFill>
                  <a:schemeClr val="accent2"/>
                </a:solidFill>
              </a:defRPr>
            </a:lvl1pPr>
          </a:lstStyle>
          <a:p>
            <a:r>
              <a:rPr lang="nb-NO"/>
              <a:t>Klikk ikonet for å legge til et diagram</a:t>
            </a:r>
            <a:endParaRPr lang="en-US"/>
          </a:p>
        </p:txBody>
      </p:sp>
      <p:sp>
        <p:nvSpPr>
          <p:cNvPr id="19" name="Chart Placeholder 5">
            <a:extLst>
              <a:ext uri="{FF2B5EF4-FFF2-40B4-BE49-F238E27FC236}">
                <a16:creationId xmlns:a16="http://schemas.microsoft.com/office/drawing/2014/main" id="{CA985493-FA53-488E-8517-92FC07AF2B01}"/>
              </a:ext>
            </a:extLst>
          </p:cNvPr>
          <p:cNvSpPr>
            <a:spLocks noGrp="1"/>
          </p:cNvSpPr>
          <p:nvPr>
            <p:ph type="chart" sz="quarter" idx="37"/>
          </p:nvPr>
        </p:nvSpPr>
        <p:spPr>
          <a:xfrm>
            <a:off x="8418290" y="4113242"/>
            <a:ext cx="3343276" cy="2392363"/>
          </a:xfrm>
        </p:spPr>
        <p:txBody>
          <a:bodyPr/>
          <a:lstStyle>
            <a:lvl1pPr>
              <a:defRPr>
                <a:solidFill>
                  <a:schemeClr val="accent2"/>
                </a:solidFill>
              </a:defRPr>
            </a:lvl1pPr>
          </a:lstStyle>
          <a:p>
            <a:r>
              <a:rPr lang="nb-NO"/>
              <a:t>Klikk ikonet for å legge til et diagram</a:t>
            </a:r>
            <a:endParaRPr lang="en-US"/>
          </a:p>
        </p:txBody>
      </p:sp>
      <p:sp>
        <p:nvSpPr>
          <p:cNvPr id="20" name="Text Placeholder 11">
            <a:extLst>
              <a:ext uri="{FF2B5EF4-FFF2-40B4-BE49-F238E27FC236}">
                <a16:creationId xmlns:a16="http://schemas.microsoft.com/office/drawing/2014/main" id="{BD22E512-6705-4C14-9589-C2DACC2CD1BF}"/>
              </a:ext>
            </a:extLst>
          </p:cNvPr>
          <p:cNvSpPr>
            <a:spLocks noGrp="1"/>
          </p:cNvSpPr>
          <p:nvPr>
            <p:ph type="body" sz="quarter" idx="38" hasCustomPrompt="1"/>
          </p:nvPr>
        </p:nvSpPr>
        <p:spPr>
          <a:xfrm>
            <a:off x="4281260" y="3707252"/>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21" name="Text Placeholder 11">
            <a:extLst>
              <a:ext uri="{FF2B5EF4-FFF2-40B4-BE49-F238E27FC236}">
                <a16:creationId xmlns:a16="http://schemas.microsoft.com/office/drawing/2014/main" id="{1FD5F680-AEB8-4E1E-9514-7E53E0399440}"/>
              </a:ext>
            </a:extLst>
          </p:cNvPr>
          <p:cNvSpPr>
            <a:spLocks noGrp="1"/>
          </p:cNvSpPr>
          <p:nvPr>
            <p:ph type="body" sz="quarter" idx="39" hasCustomPrompt="1"/>
          </p:nvPr>
        </p:nvSpPr>
        <p:spPr>
          <a:xfrm>
            <a:off x="8418290" y="3707252"/>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22" name="Text Placeholder 8">
            <a:extLst>
              <a:ext uri="{FF2B5EF4-FFF2-40B4-BE49-F238E27FC236}">
                <a16:creationId xmlns:a16="http://schemas.microsoft.com/office/drawing/2014/main" id="{D8FA83E3-5DF6-44FC-9818-DBD9AC13889D}"/>
              </a:ext>
            </a:extLst>
          </p:cNvPr>
          <p:cNvSpPr>
            <a:spLocks noGrp="1"/>
          </p:cNvSpPr>
          <p:nvPr>
            <p:ph type="body" sz="quarter" idx="27" hasCustomPrompt="1"/>
          </p:nvPr>
        </p:nvSpPr>
        <p:spPr>
          <a:xfrm>
            <a:off x="342788" y="6245941"/>
            <a:ext cx="1675341" cy="396000"/>
          </a:xfrm>
          <a:blipFill>
            <a:blip r:embed="rId2"/>
            <a:stretch>
              <a:fillRect/>
            </a:stretch>
          </a:blipFill>
        </p:spPr>
        <p:txBody>
          <a:bodyPr/>
          <a:lstStyle>
            <a:lvl1pPr marL="0" indent="0">
              <a:buNone/>
              <a:defRPr sz="100"/>
            </a:lvl1pPr>
          </a:lstStyle>
          <a:p>
            <a:pPr lvl="0"/>
            <a:r>
              <a:rPr lang="en-US"/>
              <a:t> </a:t>
            </a:r>
          </a:p>
        </p:txBody>
      </p:sp>
      <p:sp>
        <p:nvSpPr>
          <p:cNvPr id="23" name="addin_colorlist" hidden="1">
            <a:extLst>
              <a:ext uri="{FF2B5EF4-FFF2-40B4-BE49-F238E27FC236}">
                <a16:creationId xmlns:a16="http://schemas.microsoft.com/office/drawing/2014/main" id="{026061BC-914B-4BA8-A2C4-CC0745516D4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4" name="addin_colorbox" hidden="1">
            <a:extLst>
              <a:ext uri="{FF2B5EF4-FFF2-40B4-BE49-F238E27FC236}">
                <a16:creationId xmlns:a16="http://schemas.microsoft.com/office/drawing/2014/main" id="{C7639C6D-46FA-4FA7-8EC0-21DEE11DB27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5" name="addin_background" hidden="1">
            <a:extLst>
              <a:ext uri="{FF2B5EF4-FFF2-40B4-BE49-F238E27FC236}">
                <a16:creationId xmlns:a16="http://schemas.microsoft.com/office/drawing/2014/main" id="{71D860E0-3EB4-4985-8611-DBB86048C275}"/>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6" name="addin_logo" hidden="1">
            <a:extLst>
              <a:ext uri="{FF2B5EF4-FFF2-40B4-BE49-F238E27FC236}">
                <a16:creationId xmlns:a16="http://schemas.microsoft.com/office/drawing/2014/main" id="{3040054D-988B-4548-8071-431E56D48E1E}"/>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7" name="addin_title" hidden="1">
            <a:extLst>
              <a:ext uri="{FF2B5EF4-FFF2-40B4-BE49-F238E27FC236}">
                <a16:creationId xmlns:a16="http://schemas.microsoft.com/office/drawing/2014/main" id="{3988038F-D2A8-423E-9DE1-C599EB065BA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8" name="addin_text" hidden="1">
            <a:extLst>
              <a:ext uri="{FF2B5EF4-FFF2-40B4-BE49-F238E27FC236}">
                <a16:creationId xmlns:a16="http://schemas.microsoft.com/office/drawing/2014/main" id="{7291C49E-6F93-4D1D-98F0-6D074E39ECF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Text Placeholder 1">
            <a:extLst>
              <a:ext uri="{FF2B5EF4-FFF2-40B4-BE49-F238E27FC236}">
                <a16:creationId xmlns:a16="http://schemas.microsoft.com/office/drawing/2014/main" id="{2F7D3B47-0043-4A21-A582-E9A771DC02CC}"/>
              </a:ext>
            </a:extLst>
          </p:cNvPr>
          <p:cNvSpPr>
            <a:spLocks noGrp="1"/>
          </p:cNvSpPr>
          <p:nvPr>
            <p:ph type="body" sz="quarter" idx="28"/>
          </p:nvPr>
        </p:nvSpPr>
        <p:spPr>
          <a:xfrm>
            <a:off x="316704" y="1191898"/>
            <a:ext cx="2821911" cy="4629463"/>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D18EDA16-F9E5-B9E9-A031-AB569B759A53}"/>
              </a:ext>
            </a:extLst>
          </p:cNvPr>
          <p:cNvPicPr>
            <a:picLocks/>
          </p:cNvPicPr>
          <p:nvPr userDrawn="1"/>
        </p:nvPicPr>
        <p:blipFill>
          <a:blip r:embed="rId2"/>
          <a:stretch>
            <a:fillRect/>
          </a:stretch>
        </p:blipFill>
        <p:spPr>
          <a:xfrm>
            <a:off x="342786" y="6245941"/>
            <a:ext cx="1675341" cy="396000"/>
          </a:xfrm>
          <a:prstGeom prst="rect">
            <a:avLst/>
          </a:prstGeom>
        </p:spPr>
      </p:pic>
      <p:pic>
        <p:nvPicPr>
          <p:cNvPr id="9" name="logo_hvit" hidden="1">
            <a:extLst>
              <a:ext uri="{FF2B5EF4-FFF2-40B4-BE49-F238E27FC236}">
                <a16:creationId xmlns:a16="http://schemas.microsoft.com/office/drawing/2014/main" id="{8769ED9F-D3C1-800E-4598-C6E7EEA84CEB}"/>
              </a:ext>
            </a:extLst>
          </p:cNvPr>
          <p:cNvPicPr>
            <a:picLocks/>
          </p:cNvPicPr>
          <p:nvPr userDrawn="1"/>
        </p:nvPicPr>
        <p:blipFill>
          <a:blip r:embed="rId3"/>
          <a:stretch>
            <a:fillRect/>
          </a:stretch>
        </p:blipFill>
        <p:spPr>
          <a:xfrm>
            <a:off x="342786" y="6245941"/>
            <a:ext cx="1675341" cy="396000"/>
          </a:xfrm>
          <a:prstGeom prst="rect">
            <a:avLst/>
          </a:prstGeom>
        </p:spPr>
      </p:pic>
    </p:spTree>
    <p:extLst>
      <p:ext uri="{BB962C8B-B14F-4D97-AF65-F5344CB8AC3E}">
        <p14:creationId xmlns:p14="http://schemas.microsoft.com/office/powerpoint/2010/main" val="596131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Utvikling">
    <p:bg>
      <p:bgPr>
        <a:solidFill>
          <a:srgbClr val="002060"/>
        </a:solidFill>
        <a:effectLst/>
      </p:bgPr>
    </p:bg>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8A1C56D-C7B2-4042-9CD8-AA509F795114}"/>
              </a:ext>
            </a:extLst>
          </p:cNvPr>
          <p:cNvSpPr>
            <a:spLocks noGrp="1"/>
          </p:cNvSpPr>
          <p:nvPr>
            <p:ph sz="quarter" idx="32" hasCustomPrompt="1"/>
          </p:nvPr>
        </p:nvSpPr>
        <p:spPr>
          <a:xfrm>
            <a:off x="0" y="0"/>
            <a:ext cx="12192000" cy="6858000"/>
          </a:xfrm>
        </p:spPr>
        <p:txBody>
          <a:bodyPr/>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itle 1">
            <a:extLst>
              <a:ext uri="{FF2B5EF4-FFF2-40B4-BE49-F238E27FC236}">
                <a16:creationId xmlns:a16="http://schemas.microsoft.com/office/drawing/2014/main" id="{25902DB0-F9C9-4208-AC04-F65B14A925C0}"/>
              </a:ext>
            </a:extLst>
          </p:cNvPr>
          <p:cNvSpPr>
            <a:spLocks noGrp="1"/>
          </p:cNvSpPr>
          <p:nvPr>
            <p:ph type="ctrTitle" hasCustomPrompt="1"/>
          </p:nvPr>
        </p:nvSpPr>
        <p:spPr>
          <a:xfrm>
            <a:off x="2173134" y="2359798"/>
            <a:ext cx="4533908" cy="2354491"/>
          </a:xfrm>
        </p:spPr>
        <p:txBody>
          <a:bodyPr anchor="b">
            <a:noAutofit/>
          </a:bodyPr>
          <a:lstStyle>
            <a:lvl1pPr algn="l">
              <a:lnSpc>
                <a:spcPct val="90000"/>
              </a:lnSpc>
              <a:defRPr sz="17000">
                <a:solidFill>
                  <a:schemeClr val="bg1"/>
                </a:solidFill>
                <a:latin typeface="SpareBank 1 Medium" panose="020B0500030000000000" pitchFamily="34" charset="0"/>
              </a:defRPr>
            </a:lvl1pPr>
          </a:lstStyle>
          <a:p>
            <a:r>
              <a:rPr lang="en-US"/>
              <a:t>00</a:t>
            </a:r>
          </a:p>
        </p:txBody>
      </p:sp>
      <p:sp>
        <p:nvSpPr>
          <p:cNvPr id="13" name="Text Placeholder 19">
            <a:extLst>
              <a:ext uri="{FF2B5EF4-FFF2-40B4-BE49-F238E27FC236}">
                <a16:creationId xmlns:a16="http://schemas.microsoft.com/office/drawing/2014/main" id="{4012ADA4-FF9C-4A9A-9D47-9F7DF4E17A67}"/>
              </a:ext>
            </a:extLst>
          </p:cNvPr>
          <p:cNvSpPr>
            <a:spLocks noGrp="1"/>
          </p:cNvSpPr>
          <p:nvPr>
            <p:ph type="body" sz="quarter" idx="31"/>
          </p:nvPr>
        </p:nvSpPr>
        <p:spPr>
          <a:xfrm>
            <a:off x="6707042" y="2359797"/>
            <a:ext cx="3978593" cy="1849991"/>
          </a:xfrm>
          <a:prstGeom prst="rect">
            <a:avLst/>
          </a:prstGeom>
        </p:spPr>
        <p:txBody>
          <a:bodyPr lIns="0" tIns="0" rIns="0" bIns="0" anchor="b"/>
          <a:lstStyle>
            <a:lvl1pPr marL="0" indent="0">
              <a:buNone/>
              <a:defRPr sz="1600">
                <a:solidFill>
                  <a:schemeClr val="bg1"/>
                </a:solidFill>
              </a:defRPr>
            </a:lvl1pPr>
          </a:lstStyle>
          <a:p>
            <a:pPr lvl="0"/>
            <a:r>
              <a:rPr lang="nb-NO" sz="1600"/>
              <a:t>Klikk for å redigere tekststiler i malen</a:t>
            </a:r>
          </a:p>
        </p:txBody>
      </p:sp>
      <p:sp>
        <p:nvSpPr>
          <p:cNvPr id="14" name="Text Placeholder 8">
            <a:extLst>
              <a:ext uri="{FF2B5EF4-FFF2-40B4-BE49-F238E27FC236}">
                <a16:creationId xmlns:a16="http://schemas.microsoft.com/office/drawing/2014/main" id="{CBFCD7BF-3AB7-4429-8BC8-F8BC42C2A57C}"/>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95E40C5A-6129-49F4-B4D2-D18CFE88C1D1}"/>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6" name="addin_colorbox" hidden="1">
            <a:extLst>
              <a:ext uri="{FF2B5EF4-FFF2-40B4-BE49-F238E27FC236}">
                <a16:creationId xmlns:a16="http://schemas.microsoft.com/office/drawing/2014/main" id="{6831A200-49F5-4645-BB55-B21422B4DD4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29F23ED3-8031-44D0-AF88-1C89758EB5A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696CEC71-F65A-43A1-962D-596ECDCFEFF5}"/>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19D9EC0F-9854-4585-BE93-674C85878F1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72B513AD-BD82-49A5-8EDC-A9F4BDC63D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8" name="DefLogoHvit" hidden="1">
            <a:extLst>
              <a:ext uri="{FF2B5EF4-FFF2-40B4-BE49-F238E27FC236}">
                <a16:creationId xmlns:a16="http://schemas.microsoft.com/office/drawing/2014/main" id="{0BB6941E-7A67-4E07-AB3F-FA53A5938919}"/>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1B81C0CC-95CB-D079-4D74-F8BCEBEC1A0E}"/>
              </a:ext>
            </a:extLst>
          </p:cNvPr>
          <p:cNvPicPr>
            <a:picLocks/>
          </p:cNvPicPr>
          <p:nvPr userDrawn="1"/>
        </p:nvPicPr>
        <p:blipFill>
          <a:blip r:embed="rId3"/>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645BEFA1-3DBF-6CAD-3F89-70C1F334B606}"/>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50957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konside">
    <p:bg>
      <p:bgPr>
        <a:solidFill>
          <a:srgbClr val="FFF9F5"/>
        </a:solidFill>
        <a:effectLst/>
      </p:bgPr>
    </p:bg>
    <p:spTree>
      <p:nvGrpSpPr>
        <p:cNvPr id="1" name=""/>
        <p:cNvGrpSpPr/>
        <p:nvPr/>
      </p:nvGrpSpPr>
      <p:grpSpPr>
        <a:xfrm>
          <a:off x="0" y="0"/>
          <a:ext cx="0" cy="0"/>
          <a:chOff x="0" y="0"/>
          <a:chExt cx="0" cy="0"/>
        </a:xfrm>
      </p:grpSpPr>
      <p:pic>
        <p:nvPicPr>
          <p:cNvPr id="3" name="Graphic 2" hidden="1">
            <a:extLst>
              <a:ext uri="{FF2B5EF4-FFF2-40B4-BE49-F238E27FC236}">
                <a16:creationId xmlns:a16="http://schemas.microsoft.com/office/drawing/2014/main" id="{53E799FF-A7CB-461E-B019-32619A79E4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316704" y="234155"/>
            <a:ext cx="11525110" cy="553998"/>
          </a:xfrm>
        </p:spPr>
        <p:txBody>
          <a:bodyPr anchor="ctr"/>
          <a:lstStyle>
            <a:lvl1pPr>
              <a:lnSpc>
                <a:spcPct val="90000"/>
              </a:lnSpc>
              <a:defRPr>
                <a:solidFill>
                  <a:srgbClr val="00207D"/>
                </a:solidFill>
              </a:defRPr>
            </a:lvl1pPr>
          </a:lstStyle>
          <a:p>
            <a:r>
              <a:rPr lang="nb-NO"/>
              <a:t>Klikk for å redigere tittelstil</a:t>
            </a:r>
            <a:endParaRPr lang="en-US"/>
          </a:p>
        </p:txBody>
      </p:sp>
      <p:sp>
        <p:nvSpPr>
          <p:cNvPr id="21" name="Text Placeholder 11">
            <a:extLst>
              <a:ext uri="{FF2B5EF4-FFF2-40B4-BE49-F238E27FC236}">
                <a16:creationId xmlns:a16="http://schemas.microsoft.com/office/drawing/2014/main" id="{726E3C71-6252-416E-BB06-9B02EAF49FA4}"/>
              </a:ext>
            </a:extLst>
          </p:cNvPr>
          <p:cNvSpPr>
            <a:spLocks noGrp="1"/>
          </p:cNvSpPr>
          <p:nvPr>
            <p:ph type="body" sz="quarter" idx="25"/>
          </p:nvPr>
        </p:nvSpPr>
        <p:spPr>
          <a:xfrm>
            <a:off x="1497807" y="4320383"/>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497807" y="3894454"/>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11" name="Text Placeholder 9">
            <a:extLst>
              <a:ext uri="{FF2B5EF4-FFF2-40B4-BE49-F238E27FC236}">
                <a16:creationId xmlns:a16="http://schemas.microsoft.com/office/drawing/2014/main" id="{8A52B160-86DA-4012-954C-C6953026A92D}"/>
              </a:ext>
            </a:extLst>
          </p:cNvPr>
          <p:cNvSpPr>
            <a:spLocks noGrp="1"/>
          </p:cNvSpPr>
          <p:nvPr>
            <p:ph type="body" sz="quarter" idx="27"/>
          </p:nvPr>
        </p:nvSpPr>
        <p:spPr>
          <a:xfrm>
            <a:off x="315913" y="909186"/>
            <a:ext cx="11525110"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6" name="Text Placeholder 5">
            <a:extLst>
              <a:ext uri="{FF2B5EF4-FFF2-40B4-BE49-F238E27FC236}">
                <a16:creationId xmlns:a16="http://schemas.microsoft.com/office/drawing/2014/main" id="{1E6A5C2C-D005-4D6A-B53B-999FAD2B2F70}"/>
              </a:ext>
            </a:extLst>
          </p:cNvPr>
          <p:cNvSpPr>
            <a:spLocks noGrp="1"/>
          </p:cNvSpPr>
          <p:nvPr>
            <p:ph type="body" sz="quarter" idx="28" hasCustomPrompt="1"/>
          </p:nvPr>
        </p:nvSpPr>
        <p:spPr>
          <a:xfrm>
            <a:off x="1497807" y="2254021"/>
            <a:ext cx="1440180" cy="1439299"/>
          </a:xfrm>
          <a:prstGeom prst="ellipse">
            <a:avLst/>
          </a:prstGeom>
          <a:solidFill>
            <a:srgbClr val="00579E"/>
          </a:solidFill>
        </p:spPr>
        <p:txBody>
          <a:bodyPr/>
          <a:lstStyle>
            <a:lvl1pPr marL="0" indent="0">
              <a:buNone/>
              <a:defRPr sz="200">
                <a:solidFill>
                  <a:srgbClr val="010000"/>
                </a:solidFill>
              </a:defRPr>
            </a:lvl1pPr>
            <a:lvl5pPr marL="1800000" indent="0">
              <a:buNone/>
              <a:defRPr/>
            </a:lvl5pPr>
          </a:lstStyle>
          <a:p>
            <a:pPr lvl="0"/>
            <a:r>
              <a:rPr lang="en-US"/>
              <a:t> </a:t>
            </a:r>
          </a:p>
        </p:txBody>
      </p:sp>
      <p:sp>
        <p:nvSpPr>
          <p:cNvPr id="18" name="Text Placeholder 11">
            <a:extLst>
              <a:ext uri="{FF2B5EF4-FFF2-40B4-BE49-F238E27FC236}">
                <a16:creationId xmlns:a16="http://schemas.microsoft.com/office/drawing/2014/main" id="{2589B68B-6FC3-4A8E-A6B4-15BE438ABF22}"/>
              </a:ext>
            </a:extLst>
          </p:cNvPr>
          <p:cNvSpPr>
            <a:spLocks noGrp="1"/>
          </p:cNvSpPr>
          <p:nvPr>
            <p:ph type="body" sz="quarter" idx="29"/>
          </p:nvPr>
        </p:nvSpPr>
        <p:spPr>
          <a:xfrm>
            <a:off x="3981927" y="4320383"/>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9" name="Text Placeholder 3">
            <a:extLst>
              <a:ext uri="{FF2B5EF4-FFF2-40B4-BE49-F238E27FC236}">
                <a16:creationId xmlns:a16="http://schemas.microsoft.com/office/drawing/2014/main" id="{3A88F8B5-8E03-43A4-B94C-726522E8C2B7}"/>
              </a:ext>
            </a:extLst>
          </p:cNvPr>
          <p:cNvSpPr>
            <a:spLocks noGrp="1"/>
          </p:cNvSpPr>
          <p:nvPr>
            <p:ph type="body" sz="quarter" idx="30" hasCustomPrompt="1"/>
          </p:nvPr>
        </p:nvSpPr>
        <p:spPr>
          <a:xfrm>
            <a:off x="3981927" y="3894454"/>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20" name="Text Placeholder 5">
            <a:extLst>
              <a:ext uri="{FF2B5EF4-FFF2-40B4-BE49-F238E27FC236}">
                <a16:creationId xmlns:a16="http://schemas.microsoft.com/office/drawing/2014/main" id="{544BEA80-896A-4A78-A6E8-C08CC90D84BD}"/>
              </a:ext>
            </a:extLst>
          </p:cNvPr>
          <p:cNvSpPr>
            <a:spLocks noGrp="1"/>
          </p:cNvSpPr>
          <p:nvPr>
            <p:ph type="body" sz="quarter" idx="31" hasCustomPrompt="1"/>
          </p:nvPr>
        </p:nvSpPr>
        <p:spPr>
          <a:xfrm>
            <a:off x="3981927" y="2254021"/>
            <a:ext cx="1440180" cy="1439299"/>
          </a:xfrm>
          <a:prstGeom prst="ellipse">
            <a:avLst/>
          </a:prstGeom>
          <a:solidFill>
            <a:srgbClr val="00207D"/>
          </a:solidFill>
        </p:spPr>
        <p:txBody>
          <a:bodyPr/>
          <a:lstStyle>
            <a:lvl1pPr marL="0" indent="0">
              <a:buNone/>
              <a:defRPr sz="200">
                <a:solidFill>
                  <a:srgbClr val="020000"/>
                </a:solidFill>
              </a:defRPr>
            </a:lvl1pPr>
            <a:lvl5pPr marL="1800000" indent="0">
              <a:buNone/>
              <a:defRPr/>
            </a:lvl5pPr>
          </a:lstStyle>
          <a:p>
            <a:pPr lvl="0"/>
            <a:r>
              <a:rPr lang="en-US"/>
              <a:t> </a:t>
            </a:r>
          </a:p>
        </p:txBody>
      </p:sp>
      <p:sp>
        <p:nvSpPr>
          <p:cNvPr id="22" name="Text Placeholder 11">
            <a:extLst>
              <a:ext uri="{FF2B5EF4-FFF2-40B4-BE49-F238E27FC236}">
                <a16:creationId xmlns:a16="http://schemas.microsoft.com/office/drawing/2014/main" id="{3EFC636C-45F7-4D80-913A-E189DBD4B001}"/>
              </a:ext>
            </a:extLst>
          </p:cNvPr>
          <p:cNvSpPr>
            <a:spLocks noGrp="1"/>
          </p:cNvSpPr>
          <p:nvPr>
            <p:ph type="body" sz="quarter" idx="32"/>
          </p:nvPr>
        </p:nvSpPr>
        <p:spPr>
          <a:xfrm>
            <a:off x="6612058" y="4315621"/>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3" name="Text Placeholder 3">
            <a:extLst>
              <a:ext uri="{FF2B5EF4-FFF2-40B4-BE49-F238E27FC236}">
                <a16:creationId xmlns:a16="http://schemas.microsoft.com/office/drawing/2014/main" id="{B2A3850B-57F8-4746-ABC4-07EFFB9552E4}"/>
              </a:ext>
            </a:extLst>
          </p:cNvPr>
          <p:cNvSpPr>
            <a:spLocks noGrp="1"/>
          </p:cNvSpPr>
          <p:nvPr>
            <p:ph type="body" sz="quarter" idx="33" hasCustomPrompt="1"/>
          </p:nvPr>
        </p:nvSpPr>
        <p:spPr>
          <a:xfrm>
            <a:off x="6612058" y="3889692"/>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24" name="Text Placeholder 5">
            <a:extLst>
              <a:ext uri="{FF2B5EF4-FFF2-40B4-BE49-F238E27FC236}">
                <a16:creationId xmlns:a16="http://schemas.microsoft.com/office/drawing/2014/main" id="{BC51C625-F779-4CC0-B43C-69D91D5B9FBD}"/>
              </a:ext>
            </a:extLst>
          </p:cNvPr>
          <p:cNvSpPr>
            <a:spLocks noGrp="1"/>
          </p:cNvSpPr>
          <p:nvPr>
            <p:ph type="body" sz="quarter" idx="34" hasCustomPrompt="1"/>
          </p:nvPr>
        </p:nvSpPr>
        <p:spPr>
          <a:xfrm>
            <a:off x="6612058" y="2249259"/>
            <a:ext cx="1440180" cy="1439299"/>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25" name="Text Placeholder 11">
            <a:extLst>
              <a:ext uri="{FF2B5EF4-FFF2-40B4-BE49-F238E27FC236}">
                <a16:creationId xmlns:a16="http://schemas.microsoft.com/office/drawing/2014/main" id="{F6F1C91C-5EFA-46E9-8499-1ACC2BBC19E5}"/>
              </a:ext>
            </a:extLst>
          </p:cNvPr>
          <p:cNvSpPr>
            <a:spLocks noGrp="1"/>
          </p:cNvSpPr>
          <p:nvPr>
            <p:ph type="body" sz="quarter" idx="35"/>
          </p:nvPr>
        </p:nvSpPr>
        <p:spPr>
          <a:xfrm>
            <a:off x="9154053" y="4325288"/>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6" name="Text Placeholder 3">
            <a:extLst>
              <a:ext uri="{FF2B5EF4-FFF2-40B4-BE49-F238E27FC236}">
                <a16:creationId xmlns:a16="http://schemas.microsoft.com/office/drawing/2014/main" id="{38AB3A0E-5127-4287-9954-3E23BA96F277}"/>
              </a:ext>
            </a:extLst>
          </p:cNvPr>
          <p:cNvSpPr>
            <a:spLocks noGrp="1"/>
          </p:cNvSpPr>
          <p:nvPr>
            <p:ph type="body" sz="quarter" idx="36" hasCustomPrompt="1"/>
          </p:nvPr>
        </p:nvSpPr>
        <p:spPr>
          <a:xfrm>
            <a:off x="9154053" y="3899359"/>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27" name="Text Placeholder 5">
            <a:extLst>
              <a:ext uri="{FF2B5EF4-FFF2-40B4-BE49-F238E27FC236}">
                <a16:creationId xmlns:a16="http://schemas.microsoft.com/office/drawing/2014/main" id="{D4A5529C-9EF2-4C35-9351-C26E0DDC606D}"/>
              </a:ext>
            </a:extLst>
          </p:cNvPr>
          <p:cNvSpPr>
            <a:spLocks noGrp="1"/>
          </p:cNvSpPr>
          <p:nvPr>
            <p:ph type="body" sz="quarter" idx="37" hasCustomPrompt="1"/>
          </p:nvPr>
        </p:nvSpPr>
        <p:spPr>
          <a:xfrm>
            <a:off x="9154053" y="2258926"/>
            <a:ext cx="1440180" cy="1439299"/>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9" name="Content Placeholder 8">
            <a:extLst>
              <a:ext uri="{FF2B5EF4-FFF2-40B4-BE49-F238E27FC236}">
                <a16:creationId xmlns:a16="http://schemas.microsoft.com/office/drawing/2014/main" id="{C68C6EA9-B739-4680-AD52-7A2BDE15538B}"/>
              </a:ext>
            </a:extLst>
          </p:cNvPr>
          <p:cNvSpPr>
            <a:spLocks noGrp="1"/>
          </p:cNvSpPr>
          <p:nvPr>
            <p:ph sz="quarter" idx="38" hasCustomPrompt="1"/>
          </p:nvPr>
        </p:nvSpPr>
        <p:spPr>
          <a:xfrm>
            <a:off x="1497807" y="2254021"/>
            <a:ext cx="1440180" cy="1439299"/>
          </a:xfrm>
        </p:spPr>
        <p:txBody>
          <a:bodyPr/>
          <a:lstStyle>
            <a:lvl1pPr marL="0" indent="0" algn="ctr">
              <a:buNone/>
              <a:defRPr>
                <a:solidFill>
                  <a:schemeClr val="bg1"/>
                </a:solidFill>
              </a:defRPr>
            </a:lvl1pPr>
          </a:lstStyle>
          <a:p>
            <a:pPr lvl="0"/>
            <a:r>
              <a:rPr lang="en-US"/>
              <a:t>IKON SETTES INN HER</a:t>
            </a:r>
          </a:p>
        </p:txBody>
      </p:sp>
      <p:sp>
        <p:nvSpPr>
          <p:cNvPr id="28" name="Content Placeholder 8">
            <a:extLst>
              <a:ext uri="{FF2B5EF4-FFF2-40B4-BE49-F238E27FC236}">
                <a16:creationId xmlns:a16="http://schemas.microsoft.com/office/drawing/2014/main" id="{B06652B2-4AB0-45B6-BED4-F119744C0781}"/>
              </a:ext>
            </a:extLst>
          </p:cNvPr>
          <p:cNvSpPr>
            <a:spLocks noGrp="1"/>
          </p:cNvSpPr>
          <p:nvPr>
            <p:ph sz="quarter" idx="39" hasCustomPrompt="1"/>
          </p:nvPr>
        </p:nvSpPr>
        <p:spPr>
          <a:xfrm>
            <a:off x="3981927" y="2254021"/>
            <a:ext cx="1440180" cy="1439299"/>
          </a:xfrm>
        </p:spPr>
        <p:txBody>
          <a:bodyPr/>
          <a:lstStyle>
            <a:lvl1pPr marL="0" indent="0" algn="ctr">
              <a:buNone/>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29" name="Content Placeholder 8">
            <a:extLst>
              <a:ext uri="{FF2B5EF4-FFF2-40B4-BE49-F238E27FC236}">
                <a16:creationId xmlns:a16="http://schemas.microsoft.com/office/drawing/2014/main" id="{32D361F0-26FD-42CA-ABD7-D4A1E734FBA4}"/>
              </a:ext>
            </a:extLst>
          </p:cNvPr>
          <p:cNvSpPr>
            <a:spLocks noGrp="1"/>
          </p:cNvSpPr>
          <p:nvPr>
            <p:ph sz="quarter" idx="40" hasCustomPrompt="1"/>
          </p:nvPr>
        </p:nvSpPr>
        <p:spPr>
          <a:xfrm>
            <a:off x="9154053" y="2258926"/>
            <a:ext cx="1440180" cy="1439299"/>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r>
              <a:rPr lang="en-US"/>
              <a:t> </a:t>
            </a:r>
          </a:p>
        </p:txBody>
      </p:sp>
      <p:sp>
        <p:nvSpPr>
          <p:cNvPr id="30" name="Content Placeholder 8">
            <a:extLst>
              <a:ext uri="{FF2B5EF4-FFF2-40B4-BE49-F238E27FC236}">
                <a16:creationId xmlns:a16="http://schemas.microsoft.com/office/drawing/2014/main" id="{B832E9B8-520B-4E6D-956D-A9A1F8270D28}"/>
              </a:ext>
            </a:extLst>
          </p:cNvPr>
          <p:cNvSpPr>
            <a:spLocks noGrp="1"/>
          </p:cNvSpPr>
          <p:nvPr>
            <p:ph sz="quarter" idx="41" hasCustomPrompt="1"/>
          </p:nvPr>
        </p:nvSpPr>
        <p:spPr>
          <a:xfrm>
            <a:off x="6612058" y="2249259"/>
            <a:ext cx="1440180" cy="1439299"/>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3" name="Text Placeholder 8">
            <a:extLst>
              <a:ext uri="{FF2B5EF4-FFF2-40B4-BE49-F238E27FC236}">
                <a16:creationId xmlns:a16="http://schemas.microsoft.com/office/drawing/2014/main" id="{D004951B-E132-4CB5-BE08-014909997C1A}"/>
              </a:ext>
            </a:extLst>
          </p:cNvPr>
          <p:cNvSpPr>
            <a:spLocks noGrp="1"/>
          </p:cNvSpPr>
          <p:nvPr>
            <p:ph type="body" sz="quarter" idx="42" hasCustomPrompt="1"/>
          </p:nvPr>
        </p:nvSpPr>
        <p:spPr>
          <a:xfrm>
            <a:off x="10300759" y="6245941"/>
            <a:ext cx="1675341" cy="396000"/>
          </a:xfrm>
          <a:blipFill>
            <a:blip r:embed="rId4"/>
            <a:stretch>
              <a:fillRect/>
            </a:stretch>
          </a:blipFill>
        </p:spPr>
        <p:txBody>
          <a:bodyPr/>
          <a:lstStyle>
            <a:lvl1pPr marL="0" indent="0">
              <a:buNone/>
              <a:defRPr sz="100"/>
            </a:lvl1pPr>
          </a:lstStyle>
          <a:p>
            <a:pPr lvl="0"/>
            <a:r>
              <a:rPr lang="en-US"/>
              <a:t> </a:t>
            </a:r>
          </a:p>
        </p:txBody>
      </p:sp>
      <p:sp>
        <p:nvSpPr>
          <p:cNvPr id="34" name="addin_colorlist" hidden="1">
            <a:extLst>
              <a:ext uri="{FF2B5EF4-FFF2-40B4-BE49-F238E27FC236}">
                <a16:creationId xmlns:a16="http://schemas.microsoft.com/office/drawing/2014/main" id="{6E501A22-635E-4E52-A781-CEFE3AAF9E1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ikon1, ikon2, ikon3, ikon4</a:t>
            </a:r>
          </a:p>
        </p:txBody>
      </p:sp>
      <p:sp>
        <p:nvSpPr>
          <p:cNvPr id="35" name="addin_colorbox" hidden="1">
            <a:extLst>
              <a:ext uri="{FF2B5EF4-FFF2-40B4-BE49-F238E27FC236}">
                <a16:creationId xmlns:a16="http://schemas.microsoft.com/office/drawing/2014/main" id="{C152D6E7-5ABD-462F-B484-D3C5A98E30CC}"/>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36" name="addin_background" hidden="1">
            <a:extLst>
              <a:ext uri="{FF2B5EF4-FFF2-40B4-BE49-F238E27FC236}">
                <a16:creationId xmlns:a16="http://schemas.microsoft.com/office/drawing/2014/main" id="{E380263D-5A13-44BA-8F84-CE8D468BF3F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37" name="addin_logo" hidden="1">
            <a:extLst>
              <a:ext uri="{FF2B5EF4-FFF2-40B4-BE49-F238E27FC236}">
                <a16:creationId xmlns:a16="http://schemas.microsoft.com/office/drawing/2014/main" id="{A47615AF-2F92-48F5-9427-DB7CDFC14D1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8" name="addin_title" hidden="1">
            <a:extLst>
              <a:ext uri="{FF2B5EF4-FFF2-40B4-BE49-F238E27FC236}">
                <a16:creationId xmlns:a16="http://schemas.microsoft.com/office/drawing/2014/main" id="{DE8F631C-E719-4912-BF9F-B8C23CA2B3F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9" name="addin_text" hidden="1">
            <a:extLst>
              <a:ext uri="{FF2B5EF4-FFF2-40B4-BE49-F238E27FC236}">
                <a16:creationId xmlns:a16="http://schemas.microsoft.com/office/drawing/2014/main" id="{7FC205FB-165B-4339-88D1-EF192C650B2E}"/>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5" name="logo_blaa" hidden="1">
            <a:extLst>
              <a:ext uri="{FF2B5EF4-FFF2-40B4-BE49-F238E27FC236}">
                <a16:creationId xmlns:a16="http://schemas.microsoft.com/office/drawing/2014/main" id="{A96E80F4-C4C5-DE5C-3817-6FD174EE2464}"/>
              </a:ext>
            </a:extLst>
          </p:cNvPr>
          <p:cNvPicPr>
            <a:picLocks/>
          </p:cNvPicPr>
          <p:nvPr userDrawn="1"/>
        </p:nvPicPr>
        <p:blipFill>
          <a:blip r:embed="rId4"/>
          <a:stretch>
            <a:fillRect/>
          </a:stretch>
        </p:blipFill>
        <p:spPr>
          <a:xfrm>
            <a:off x="10300759" y="6245941"/>
            <a:ext cx="1675341" cy="396000"/>
          </a:xfrm>
          <a:prstGeom prst="rect">
            <a:avLst/>
          </a:prstGeom>
        </p:spPr>
      </p:pic>
      <p:pic>
        <p:nvPicPr>
          <p:cNvPr id="12" name="logo_hvit" hidden="1">
            <a:extLst>
              <a:ext uri="{FF2B5EF4-FFF2-40B4-BE49-F238E27FC236}">
                <a16:creationId xmlns:a16="http://schemas.microsoft.com/office/drawing/2014/main" id="{4EAAC43E-A442-ACD2-828A-352DF2F7B57B}"/>
              </a:ext>
            </a:extLst>
          </p:cNvPr>
          <p:cNvPicPr>
            <a:picLocks/>
          </p:cNvPicPr>
          <p:nvPr userDrawn="1"/>
        </p:nvPicPr>
        <p:blipFill>
          <a:blip r:embed="rId5"/>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73230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ed bilde (Høyre, sirkel)">
    <p:bg>
      <p:bgPr>
        <a:solidFill>
          <a:srgbClr val="005A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6" name="Picture Placeholder 15">
            <a:extLst>
              <a:ext uri="{FF2B5EF4-FFF2-40B4-BE49-F238E27FC236}">
                <a16:creationId xmlns:a16="http://schemas.microsoft.com/office/drawing/2014/main" id="{4B580BDA-A445-4961-A52C-2EBE49B4CCC1}"/>
              </a:ext>
            </a:extLst>
          </p:cNvPr>
          <p:cNvSpPr>
            <a:spLocks noGrp="1"/>
          </p:cNvSpPr>
          <p:nvPr>
            <p:ph type="pic" sz="quarter" idx="14"/>
          </p:nvPr>
        </p:nvSpPr>
        <p:spPr>
          <a:xfrm>
            <a:off x="5946888" y="0"/>
            <a:ext cx="6245112" cy="5842000"/>
          </a:xfrm>
          <a:custGeom>
            <a:avLst/>
            <a:gdLst>
              <a:gd name="connsiteX0" fmla="*/ 662015 w 6245112"/>
              <a:gd name="connsiteY0" fmla="*/ 0 h 5842000"/>
              <a:gd name="connsiteX1" fmla="*/ 6245112 w 6245112"/>
              <a:gd name="connsiteY1" fmla="*/ 0 h 5842000"/>
              <a:gd name="connsiteX2" fmla="*/ 6245112 w 6245112"/>
              <a:gd name="connsiteY2" fmla="*/ 4800066 h 5842000"/>
              <a:gd name="connsiteX3" fmla="*/ 6034914 w 6245112"/>
              <a:gd name="connsiteY3" fmla="*/ 4992696 h 5842000"/>
              <a:gd name="connsiteX4" fmla="*/ 3688613 w 6245112"/>
              <a:gd name="connsiteY4" fmla="*/ 5842000 h 5842000"/>
              <a:gd name="connsiteX5" fmla="*/ 0 w 6245112"/>
              <a:gd name="connsiteY5" fmla="*/ 2122714 h 5842000"/>
              <a:gd name="connsiteX6" fmla="*/ 629957 w 6245112"/>
              <a:gd name="connsiteY6" fmla="*/ 43226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5112" h="5842000">
                <a:moveTo>
                  <a:pt x="662015" y="0"/>
                </a:moveTo>
                <a:lnTo>
                  <a:pt x="6245112" y="0"/>
                </a:lnTo>
                <a:lnTo>
                  <a:pt x="6245112" y="4800066"/>
                </a:lnTo>
                <a:lnTo>
                  <a:pt x="6034914" y="4992696"/>
                </a:lnTo>
                <a:cubicBezTo>
                  <a:pt x="5397304" y="5523274"/>
                  <a:pt x="4579873" y="5842000"/>
                  <a:pt x="3688613" y="5842000"/>
                </a:cubicBezTo>
                <a:cubicBezTo>
                  <a:pt x="1651448" y="5842000"/>
                  <a:pt x="0" y="4176819"/>
                  <a:pt x="0" y="2122714"/>
                </a:cubicBezTo>
                <a:cubicBezTo>
                  <a:pt x="0" y="1352425"/>
                  <a:pt x="232235" y="636828"/>
                  <a:pt x="629957" y="43226"/>
                </a:cubicBezTo>
                <a:close/>
              </a:path>
            </a:pathLst>
          </a:custGeom>
          <a:solidFill>
            <a:schemeClr val="accent2"/>
          </a:solidFill>
        </p:spPr>
        <p:txBody>
          <a:bodyPr wrap="square">
            <a:noAutofit/>
          </a:bodyPr>
          <a:lstStyle>
            <a:lvl1pPr>
              <a:defRPr>
                <a:solidFill>
                  <a:schemeClr val="bg1"/>
                </a:solidFill>
              </a:defRPr>
            </a:lvl1pPr>
          </a:lstStyle>
          <a:p>
            <a:r>
              <a:rPr lang="nb-NO"/>
              <a:t>Klikk på ikonet for å legge til et bilde</a:t>
            </a:r>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1F008BBA-689F-42DB-913E-0747FEF2C9A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1" name="addin_colorbox" hidden="1">
            <a:extLst>
              <a:ext uri="{FF2B5EF4-FFF2-40B4-BE49-F238E27FC236}">
                <a16:creationId xmlns:a16="http://schemas.microsoft.com/office/drawing/2014/main" id="{DF06E2D9-F070-4F9C-A1C6-8E39C20198F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background" hidden="1">
            <a:extLst>
              <a:ext uri="{FF2B5EF4-FFF2-40B4-BE49-F238E27FC236}">
                <a16:creationId xmlns:a16="http://schemas.microsoft.com/office/drawing/2014/main" id="{20F64EEC-DBFB-4FDA-B7D3-2BFC8275B17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5" name="addin_logo" hidden="1">
            <a:extLst>
              <a:ext uri="{FF2B5EF4-FFF2-40B4-BE49-F238E27FC236}">
                <a16:creationId xmlns:a16="http://schemas.microsoft.com/office/drawing/2014/main" id="{B4FB7D30-A58A-4C12-BA63-D7BD6F30D44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4B4ECA20-A19D-4A30-BCBE-5B85C7B9069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E0A27905-A053-4BA2-B313-CC93DDB1A4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8">
            <a:extLst>
              <a:ext uri="{FF2B5EF4-FFF2-40B4-BE49-F238E27FC236}">
                <a16:creationId xmlns:a16="http://schemas.microsoft.com/office/drawing/2014/main" id="{F09D0317-D37C-4CB3-ACEF-438C4B052C90}"/>
              </a:ext>
            </a:extLst>
          </p:cNvPr>
          <p:cNvSpPr>
            <a:spLocks noGrp="1"/>
          </p:cNvSpPr>
          <p:nvPr>
            <p:ph type="body" sz="quarter" idx="13" hasCustomPrompt="1"/>
          </p:nvPr>
        </p:nvSpPr>
        <p:spPr>
          <a:xfrm>
            <a:off x="305595" y="301039"/>
            <a:ext cx="1675341" cy="396000"/>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9" name="addin_image" hidden="1">
            <a:extLst>
              <a:ext uri="{FF2B5EF4-FFF2-40B4-BE49-F238E27FC236}">
                <a16:creationId xmlns:a16="http://schemas.microsoft.com/office/drawing/2014/main" id="{B62AE36E-9C13-4C22-9D9E-82AC72D8272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2336466F-2103-425B-87BE-18F3E57B9F81}"/>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1E95B9CF-F732-CCE7-B8A2-11379AE0CCFC}"/>
              </a:ext>
            </a:extLst>
          </p:cNvPr>
          <p:cNvPicPr>
            <a:picLocks/>
          </p:cNvPicPr>
          <p:nvPr userDrawn="1"/>
        </p:nvPicPr>
        <p:blipFill>
          <a:blip r:embed="rId3"/>
          <a:stretch>
            <a:fillRect/>
          </a:stretch>
        </p:blipFill>
        <p:spPr>
          <a:xfrm>
            <a:off x="305591" y="301037"/>
            <a:ext cx="1675341" cy="396000"/>
          </a:xfrm>
          <a:prstGeom prst="rect">
            <a:avLst/>
          </a:prstGeom>
        </p:spPr>
      </p:pic>
      <p:pic>
        <p:nvPicPr>
          <p:cNvPr id="9" name="logo_hvit" hidden="1">
            <a:extLst>
              <a:ext uri="{FF2B5EF4-FFF2-40B4-BE49-F238E27FC236}">
                <a16:creationId xmlns:a16="http://schemas.microsoft.com/office/drawing/2014/main" id="{40678935-6A61-49FE-EC8F-F258D372AF66}"/>
              </a:ext>
            </a:extLst>
          </p:cNvPr>
          <p:cNvPicPr>
            <a:picLocks/>
          </p:cNvPicPr>
          <p:nvPr userDrawn="1"/>
        </p:nvPicPr>
        <p:blipFill>
          <a:blip r:embed="rId2"/>
          <a:stretch>
            <a:fillRect/>
          </a:stretch>
        </p:blipFill>
        <p:spPr>
          <a:xfrm>
            <a:off x="305592" y="301038"/>
            <a:ext cx="1675341" cy="396000"/>
          </a:xfrm>
          <a:prstGeom prst="rect">
            <a:avLst/>
          </a:prstGeom>
        </p:spPr>
      </p:pic>
    </p:spTree>
    <p:extLst>
      <p:ext uri="{BB962C8B-B14F-4D97-AF65-F5344CB8AC3E}">
        <p14:creationId xmlns:p14="http://schemas.microsoft.com/office/powerpoint/2010/main" val="2508578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konside ">
    <p:bg>
      <p:bgPr>
        <a:solidFill>
          <a:srgbClr val="FFF9F5"/>
        </a:solidFill>
        <a:effectLst/>
      </p:bgPr>
    </p:bg>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F73BE435-F82E-401E-BC8F-786DF65E161D}"/>
              </a:ext>
            </a:extLst>
          </p:cNvPr>
          <p:cNvSpPr>
            <a:spLocks noGrp="1"/>
          </p:cNvSpPr>
          <p:nvPr>
            <p:ph type="body" sz="quarter" idx="47" hasCustomPrompt="1"/>
          </p:nvPr>
        </p:nvSpPr>
        <p:spPr>
          <a:xfrm>
            <a:off x="1542257" y="2161952"/>
            <a:ext cx="1440180" cy="1439299"/>
          </a:xfrm>
          <a:prstGeom prst="ellipse">
            <a:avLst/>
          </a:prstGeom>
          <a:solidFill>
            <a:srgbClr val="00579E"/>
          </a:solidFill>
        </p:spPr>
        <p:txBody>
          <a:bodyPr/>
          <a:lstStyle>
            <a:lvl1pPr marL="0" indent="0">
              <a:buNone/>
              <a:defRPr sz="200">
                <a:solidFill>
                  <a:schemeClr val="bg1"/>
                </a:solidFill>
              </a:defRPr>
            </a:lvl1pPr>
            <a:lvl5pPr marL="1800000" indent="0">
              <a:buNone/>
              <a:defRPr/>
            </a:lvl5pPr>
          </a:lstStyle>
          <a:p>
            <a:pPr lvl="0"/>
            <a:r>
              <a:rPr lang="en-US"/>
              <a:t> </a:t>
            </a:r>
          </a:p>
        </p:txBody>
      </p:sp>
      <p:sp>
        <p:nvSpPr>
          <p:cNvPr id="45" name="Text Placeholder 5">
            <a:extLst>
              <a:ext uri="{FF2B5EF4-FFF2-40B4-BE49-F238E27FC236}">
                <a16:creationId xmlns:a16="http://schemas.microsoft.com/office/drawing/2014/main" id="{3875DC22-FC29-439F-BE1C-C4CEEE74EFF6}"/>
              </a:ext>
            </a:extLst>
          </p:cNvPr>
          <p:cNvSpPr>
            <a:spLocks noGrp="1"/>
          </p:cNvSpPr>
          <p:nvPr>
            <p:ph type="body" sz="quarter" idx="48" hasCustomPrompt="1"/>
          </p:nvPr>
        </p:nvSpPr>
        <p:spPr>
          <a:xfrm>
            <a:off x="3450495" y="2161952"/>
            <a:ext cx="1440180" cy="1439299"/>
          </a:xfrm>
          <a:prstGeom prst="ellipse">
            <a:avLst/>
          </a:prstGeom>
          <a:solidFill>
            <a:srgbClr val="00207D"/>
          </a:solidFill>
        </p:spPr>
        <p:txBody>
          <a:bodyPr/>
          <a:lstStyle>
            <a:lvl1pPr marL="0" indent="0">
              <a:buNone/>
              <a:defRPr sz="200">
                <a:solidFill>
                  <a:schemeClr val="bg1"/>
                </a:solidFill>
              </a:defRPr>
            </a:lvl1pPr>
            <a:lvl5pPr marL="1800000" indent="0">
              <a:buNone/>
              <a:defRPr/>
            </a:lvl5pPr>
          </a:lstStyle>
          <a:p>
            <a:pPr lvl="0"/>
            <a:r>
              <a:rPr lang="en-US"/>
              <a:t> </a:t>
            </a:r>
          </a:p>
        </p:txBody>
      </p:sp>
      <p:sp>
        <p:nvSpPr>
          <p:cNvPr id="46" name="Text Placeholder 5">
            <a:extLst>
              <a:ext uri="{FF2B5EF4-FFF2-40B4-BE49-F238E27FC236}">
                <a16:creationId xmlns:a16="http://schemas.microsoft.com/office/drawing/2014/main" id="{59238488-45B2-4EF9-9DCF-75A9D082AC05}"/>
              </a:ext>
            </a:extLst>
          </p:cNvPr>
          <p:cNvSpPr>
            <a:spLocks noGrp="1"/>
          </p:cNvSpPr>
          <p:nvPr>
            <p:ph type="body" sz="quarter" idx="49" hasCustomPrompt="1"/>
          </p:nvPr>
        </p:nvSpPr>
        <p:spPr>
          <a:xfrm>
            <a:off x="5367444" y="2161952"/>
            <a:ext cx="1440180" cy="1439299"/>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47" name="Text Placeholder 5">
            <a:extLst>
              <a:ext uri="{FF2B5EF4-FFF2-40B4-BE49-F238E27FC236}">
                <a16:creationId xmlns:a16="http://schemas.microsoft.com/office/drawing/2014/main" id="{F12A2793-E8C0-4A44-AD6E-511C67CD47B1}"/>
              </a:ext>
            </a:extLst>
          </p:cNvPr>
          <p:cNvSpPr>
            <a:spLocks noGrp="1"/>
          </p:cNvSpPr>
          <p:nvPr>
            <p:ph type="body" sz="quarter" idx="50" hasCustomPrompt="1"/>
          </p:nvPr>
        </p:nvSpPr>
        <p:spPr>
          <a:xfrm>
            <a:off x="7280970" y="2161952"/>
            <a:ext cx="1440180" cy="1439299"/>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48" name="Text Placeholder 5">
            <a:extLst>
              <a:ext uri="{FF2B5EF4-FFF2-40B4-BE49-F238E27FC236}">
                <a16:creationId xmlns:a16="http://schemas.microsoft.com/office/drawing/2014/main" id="{2EC5F670-0FCC-48B7-9C97-8A0ED134BF45}"/>
              </a:ext>
            </a:extLst>
          </p:cNvPr>
          <p:cNvSpPr>
            <a:spLocks noGrp="1"/>
          </p:cNvSpPr>
          <p:nvPr>
            <p:ph type="body" sz="quarter" idx="51" hasCustomPrompt="1"/>
          </p:nvPr>
        </p:nvSpPr>
        <p:spPr>
          <a:xfrm>
            <a:off x="9192632" y="2161952"/>
            <a:ext cx="1440180" cy="1439299"/>
          </a:xfrm>
          <a:prstGeom prst="ellipse">
            <a:avLst/>
          </a:prstGeom>
          <a:solidFill>
            <a:srgbClr val="00207D"/>
          </a:solidFill>
        </p:spPr>
        <p:txBody>
          <a:bodyPr/>
          <a:lstStyle>
            <a:lvl1pPr marL="0" indent="0">
              <a:buNone/>
              <a:defRPr sz="200">
                <a:solidFill>
                  <a:schemeClr val="bg1"/>
                </a:solidFill>
              </a:defRPr>
            </a:lvl1pPr>
            <a:lvl5pPr marL="1800000" indent="0">
              <a:buNone/>
              <a:defRPr/>
            </a:lvl5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316704" y="234155"/>
            <a:ext cx="11525110" cy="553998"/>
          </a:xfrm>
        </p:spPr>
        <p:txBody>
          <a:bodyPr anchor="ctr"/>
          <a:lstStyle>
            <a:lvl1pPr>
              <a:lnSpc>
                <a:spcPct val="90000"/>
              </a:lnSpc>
              <a:defRPr>
                <a:solidFill>
                  <a:srgbClr val="00207D"/>
                </a:solidFill>
              </a:defRPr>
            </a:lvl1pPr>
          </a:lstStyle>
          <a:p>
            <a:r>
              <a:rPr lang="nb-NO"/>
              <a:t>Klikk for å redigere tittelstil</a:t>
            </a:r>
            <a:endParaRPr lang="en-US"/>
          </a:p>
        </p:txBody>
      </p:sp>
      <p:sp>
        <p:nvSpPr>
          <p:cNvPr id="21" name="Text Placeholder 11">
            <a:extLst>
              <a:ext uri="{FF2B5EF4-FFF2-40B4-BE49-F238E27FC236}">
                <a16:creationId xmlns:a16="http://schemas.microsoft.com/office/drawing/2014/main" id="{726E3C71-6252-416E-BB06-9B02EAF49FA4}"/>
              </a:ext>
            </a:extLst>
          </p:cNvPr>
          <p:cNvSpPr>
            <a:spLocks noGrp="1"/>
          </p:cNvSpPr>
          <p:nvPr>
            <p:ph type="body" sz="quarter" idx="25"/>
          </p:nvPr>
        </p:nvSpPr>
        <p:spPr>
          <a:xfrm>
            <a:off x="1542258"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542258"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11" name="Text Placeholder 9">
            <a:extLst>
              <a:ext uri="{FF2B5EF4-FFF2-40B4-BE49-F238E27FC236}">
                <a16:creationId xmlns:a16="http://schemas.microsoft.com/office/drawing/2014/main" id="{8A52B160-86DA-4012-954C-C6953026A92D}"/>
              </a:ext>
            </a:extLst>
          </p:cNvPr>
          <p:cNvSpPr>
            <a:spLocks noGrp="1"/>
          </p:cNvSpPr>
          <p:nvPr>
            <p:ph type="body" sz="quarter" idx="27"/>
          </p:nvPr>
        </p:nvSpPr>
        <p:spPr>
          <a:xfrm>
            <a:off x="315913" y="909186"/>
            <a:ext cx="11525110"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8" name="Text Placeholder 11">
            <a:extLst>
              <a:ext uri="{FF2B5EF4-FFF2-40B4-BE49-F238E27FC236}">
                <a16:creationId xmlns:a16="http://schemas.microsoft.com/office/drawing/2014/main" id="{2589B68B-6FC3-4A8E-A6B4-15BE438ABF22}"/>
              </a:ext>
            </a:extLst>
          </p:cNvPr>
          <p:cNvSpPr>
            <a:spLocks noGrp="1"/>
          </p:cNvSpPr>
          <p:nvPr>
            <p:ph type="body" sz="quarter" idx="29"/>
          </p:nvPr>
        </p:nvSpPr>
        <p:spPr>
          <a:xfrm>
            <a:off x="3450495"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9" name="Text Placeholder 3">
            <a:extLst>
              <a:ext uri="{FF2B5EF4-FFF2-40B4-BE49-F238E27FC236}">
                <a16:creationId xmlns:a16="http://schemas.microsoft.com/office/drawing/2014/main" id="{3A88F8B5-8E03-43A4-B94C-726522E8C2B7}"/>
              </a:ext>
            </a:extLst>
          </p:cNvPr>
          <p:cNvSpPr>
            <a:spLocks noGrp="1"/>
          </p:cNvSpPr>
          <p:nvPr>
            <p:ph type="body" sz="quarter" idx="30" hasCustomPrompt="1"/>
          </p:nvPr>
        </p:nvSpPr>
        <p:spPr>
          <a:xfrm>
            <a:off x="3450495"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22" name="Text Placeholder 11">
            <a:extLst>
              <a:ext uri="{FF2B5EF4-FFF2-40B4-BE49-F238E27FC236}">
                <a16:creationId xmlns:a16="http://schemas.microsoft.com/office/drawing/2014/main" id="{3EFC636C-45F7-4D80-913A-E189DBD4B001}"/>
              </a:ext>
            </a:extLst>
          </p:cNvPr>
          <p:cNvSpPr>
            <a:spLocks noGrp="1"/>
          </p:cNvSpPr>
          <p:nvPr>
            <p:ph type="body" sz="quarter" idx="32"/>
          </p:nvPr>
        </p:nvSpPr>
        <p:spPr>
          <a:xfrm>
            <a:off x="5367444"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3" name="Text Placeholder 3">
            <a:extLst>
              <a:ext uri="{FF2B5EF4-FFF2-40B4-BE49-F238E27FC236}">
                <a16:creationId xmlns:a16="http://schemas.microsoft.com/office/drawing/2014/main" id="{B2A3850B-57F8-4746-ABC4-07EFFB9552E4}"/>
              </a:ext>
            </a:extLst>
          </p:cNvPr>
          <p:cNvSpPr>
            <a:spLocks noGrp="1"/>
          </p:cNvSpPr>
          <p:nvPr>
            <p:ph type="body" sz="quarter" idx="33" hasCustomPrompt="1"/>
          </p:nvPr>
        </p:nvSpPr>
        <p:spPr>
          <a:xfrm>
            <a:off x="5367444"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25" name="Text Placeholder 11">
            <a:extLst>
              <a:ext uri="{FF2B5EF4-FFF2-40B4-BE49-F238E27FC236}">
                <a16:creationId xmlns:a16="http://schemas.microsoft.com/office/drawing/2014/main" id="{F6F1C91C-5EFA-46E9-8499-1ACC2BBC19E5}"/>
              </a:ext>
            </a:extLst>
          </p:cNvPr>
          <p:cNvSpPr>
            <a:spLocks noGrp="1"/>
          </p:cNvSpPr>
          <p:nvPr>
            <p:ph type="body" sz="quarter" idx="35"/>
          </p:nvPr>
        </p:nvSpPr>
        <p:spPr>
          <a:xfrm>
            <a:off x="7280970"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6" name="Text Placeholder 3">
            <a:extLst>
              <a:ext uri="{FF2B5EF4-FFF2-40B4-BE49-F238E27FC236}">
                <a16:creationId xmlns:a16="http://schemas.microsoft.com/office/drawing/2014/main" id="{38AB3A0E-5127-4287-9954-3E23BA96F277}"/>
              </a:ext>
            </a:extLst>
          </p:cNvPr>
          <p:cNvSpPr>
            <a:spLocks noGrp="1"/>
          </p:cNvSpPr>
          <p:nvPr>
            <p:ph type="body" sz="quarter" idx="36" hasCustomPrompt="1"/>
          </p:nvPr>
        </p:nvSpPr>
        <p:spPr>
          <a:xfrm>
            <a:off x="7280970"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9" name="Content Placeholder 8">
            <a:extLst>
              <a:ext uri="{FF2B5EF4-FFF2-40B4-BE49-F238E27FC236}">
                <a16:creationId xmlns:a16="http://schemas.microsoft.com/office/drawing/2014/main" id="{C68C6EA9-B739-4680-AD52-7A2BDE15538B}"/>
              </a:ext>
            </a:extLst>
          </p:cNvPr>
          <p:cNvSpPr>
            <a:spLocks noGrp="1"/>
          </p:cNvSpPr>
          <p:nvPr>
            <p:ph sz="quarter" idx="38" hasCustomPrompt="1"/>
          </p:nvPr>
        </p:nvSpPr>
        <p:spPr>
          <a:xfrm>
            <a:off x="1542257" y="2161952"/>
            <a:ext cx="1440180" cy="1439299"/>
          </a:xfrm>
        </p:spPr>
        <p:txBody>
          <a:bodyPr/>
          <a:lstStyle>
            <a:lvl1pPr marL="0" indent="0" algn="ctr">
              <a:buNone/>
              <a:defRPr sz="2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28" name="Content Placeholder 8">
            <a:extLst>
              <a:ext uri="{FF2B5EF4-FFF2-40B4-BE49-F238E27FC236}">
                <a16:creationId xmlns:a16="http://schemas.microsoft.com/office/drawing/2014/main" id="{B06652B2-4AB0-45B6-BED4-F119744C0781}"/>
              </a:ext>
            </a:extLst>
          </p:cNvPr>
          <p:cNvSpPr>
            <a:spLocks noGrp="1"/>
          </p:cNvSpPr>
          <p:nvPr>
            <p:ph sz="quarter" idx="39" hasCustomPrompt="1"/>
          </p:nvPr>
        </p:nvSpPr>
        <p:spPr>
          <a:xfrm>
            <a:off x="3450495" y="2161952"/>
            <a:ext cx="1440180" cy="1439299"/>
          </a:xfrm>
        </p:spPr>
        <p:txBody>
          <a:bodyPr/>
          <a:lstStyle>
            <a:lvl1pPr marL="0" indent="0" algn="ctr">
              <a:buNone/>
              <a:defRPr sz="2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29" name="Content Placeholder 8">
            <a:extLst>
              <a:ext uri="{FF2B5EF4-FFF2-40B4-BE49-F238E27FC236}">
                <a16:creationId xmlns:a16="http://schemas.microsoft.com/office/drawing/2014/main" id="{32D361F0-26FD-42CA-ABD7-D4A1E734FBA4}"/>
              </a:ext>
            </a:extLst>
          </p:cNvPr>
          <p:cNvSpPr>
            <a:spLocks noGrp="1"/>
          </p:cNvSpPr>
          <p:nvPr>
            <p:ph sz="quarter" idx="40" hasCustomPrompt="1"/>
          </p:nvPr>
        </p:nvSpPr>
        <p:spPr>
          <a:xfrm>
            <a:off x="7280970" y="2161952"/>
            <a:ext cx="1440180" cy="1439299"/>
          </a:xfrm>
        </p:spPr>
        <p:txBody>
          <a:bodyPr/>
          <a:lstStyle>
            <a:lvl1pPr marL="0" indent="0" algn="ctr">
              <a:buNone/>
              <a:defRPr sz="24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0" name="Content Placeholder 8">
            <a:extLst>
              <a:ext uri="{FF2B5EF4-FFF2-40B4-BE49-F238E27FC236}">
                <a16:creationId xmlns:a16="http://schemas.microsoft.com/office/drawing/2014/main" id="{B832E9B8-520B-4E6D-956D-A9A1F8270D28}"/>
              </a:ext>
            </a:extLst>
          </p:cNvPr>
          <p:cNvSpPr>
            <a:spLocks noGrp="1"/>
          </p:cNvSpPr>
          <p:nvPr>
            <p:ph sz="quarter" idx="41" hasCustomPrompt="1"/>
          </p:nvPr>
        </p:nvSpPr>
        <p:spPr>
          <a:xfrm>
            <a:off x="5367444" y="2161952"/>
            <a:ext cx="1440180" cy="1439299"/>
          </a:xfrm>
        </p:spPr>
        <p:txBody>
          <a:bodyPr/>
          <a:lstStyle>
            <a:lvl1pPr marL="0" indent="0" algn="ctr">
              <a:buNone/>
              <a:defRPr sz="24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4" name="Content Placeholder 8">
            <a:extLst>
              <a:ext uri="{FF2B5EF4-FFF2-40B4-BE49-F238E27FC236}">
                <a16:creationId xmlns:a16="http://schemas.microsoft.com/office/drawing/2014/main" id="{3F540DE3-195D-4E6B-A7AF-31B5DF60F736}"/>
              </a:ext>
            </a:extLst>
          </p:cNvPr>
          <p:cNvSpPr>
            <a:spLocks noGrp="1"/>
          </p:cNvSpPr>
          <p:nvPr>
            <p:ph sz="quarter" idx="45" hasCustomPrompt="1"/>
          </p:nvPr>
        </p:nvSpPr>
        <p:spPr>
          <a:xfrm>
            <a:off x="9192632" y="2161952"/>
            <a:ext cx="1440180" cy="1439299"/>
          </a:xfrm>
        </p:spPr>
        <p:txBody>
          <a:bodyPr/>
          <a:lstStyle>
            <a:lvl1pPr marL="0" indent="0" algn="ctr">
              <a:buNone/>
              <a:defRPr sz="2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1" name="Text Placeholder 11">
            <a:extLst>
              <a:ext uri="{FF2B5EF4-FFF2-40B4-BE49-F238E27FC236}">
                <a16:creationId xmlns:a16="http://schemas.microsoft.com/office/drawing/2014/main" id="{2F891B1A-3BF6-4C12-A12A-239C8FCE033D}"/>
              </a:ext>
            </a:extLst>
          </p:cNvPr>
          <p:cNvSpPr>
            <a:spLocks noGrp="1"/>
          </p:cNvSpPr>
          <p:nvPr>
            <p:ph type="body" sz="quarter" idx="42"/>
          </p:nvPr>
        </p:nvSpPr>
        <p:spPr>
          <a:xfrm>
            <a:off x="9192632"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32" name="Text Placeholder 3">
            <a:extLst>
              <a:ext uri="{FF2B5EF4-FFF2-40B4-BE49-F238E27FC236}">
                <a16:creationId xmlns:a16="http://schemas.microsoft.com/office/drawing/2014/main" id="{4D5D28B2-0704-4803-A645-557CB31EE3D5}"/>
              </a:ext>
            </a:extLst>
          </p:cNvPr>
          <p:cNvSpPr>
            <a:spLocks noGrp="1"/>
          </p:cNvSpPr>
          <p:nvPr>
            <p:ph type="body" sz="quarter" idx="43" hasCustomPrompt="1"/>
          </p:nvPr>
        </p:nvSpPr>
        <p:spPr>
          <a:xfrm>
            <a:off x="9192632"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a:p>
            <a:pPr lvl="0"/>
            <a:endParaRPr lang="en-US"/>
          </a:p>
        </p:txBody>
      </p:sp>
      <p:sp>
        <p:nvSpPr>
          <p:cNvPr id="37" name="Text Placeholder 8">
            <a:extLst>
              <a:ext uri="{FF2B5EF4-FFF2-40B4-BE49-F238E27FC236}">
                <a16:creationId xmlns:a16="http://schemas.microsoft.com/office/drawing/2014/main" id="{A0EFE922-5D7E-4DE7-BDD3-B34758502BDE}"/>
              </a:ext>
            </a:extLst>
          </p:cNvPr>
          <p:cNvSpPr>
            <a:spLocks noGrp="1"/>
          </p:cNvSpPr>
          <p:nvPr>
            <p:ph type="body" sz="quarter" idx="46"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38" name="addin_colorlist" hidden="1">
            <a:extLst>
              <a:ext uri="{FF2B5EF4-FFF2-40B4-BE49-F238E27FC236}">
                <a16:creationId xmlns:a16="http://schemas.microsoft.com/office/drawing/2014/main" id="{075E0F79-D570-480C-8DF3-E58C21E1F61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ikon1, ikon2, ikon3, ikon4</a:t>
            </a:r>
          </a:p>
        </p:txBody>
      </p:sp>
      <p:sp>
        <p:nvSpPr>
          <p:cNvPr id="39" name="addin_colorbox" hidden="1">
            <a:extLst>
              <a:ext uri="{FF2B5EF4-FFF2-40B4-BE49-F238E27FC236}">
                <a16:creationId xmlns:a16="http://schemas.microsoft.com/office/drawing/2014/main" id="{67B923A1-1928-48F4-99F0-2BC992E26D5E}"/>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40" name="addin_background" hidden="1">
            <a:extLst>
              <a:ext uri="{FF2B5EF4-FFF2-40B4-BE49-F238E27FC236}">
                <a16:creationId xmlns:a16="http://schemas.microsoft.com/office/drawing/2014/main" id="{C8275DA9-4738-44F4-80E0-B95FD7F7669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41" name="addin_logo" hidden="1">
            <a:extLst>
              <a:ext uri="{FF2B5EF4-FFF2-40B4-BE49-F238E27FC236}">
                <a16:creationId xmlns:a16="http://schemas.microsoft.com/office/drawing/2014/main" id="{50E7F9FC-E5AD-43C9-9814-D45E18A0765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42" name="addin_title" hidden="1">
            <a:extLst>
              <a:ext uri="{FF2B5EF4-FFF2-40B4-BE49-F238E27FC236}">
                <a16:creationId xmlns:a16="http://schemas.microsoft.com/office/drawing/2014/main" id="{4E85F3F3-61FE-46B8-9DCC-8DF708F7EF3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43" name="addin_text" hidden="1">
            <a:extLst>
              <a:ext uri="{FF2B5EF4-FFF2-40B4-BE49-F238E27FC236}">
                <a16:creationId xmlns:a16="http://schemas.microsoft.com/office/drawing/2014/main" id="{CCB6333A-8809-4730-B12B-15E8A5FE960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3" name="logo_blaa" hidden="1">
            <a:extLst>
              <a:ext uri="{FF2B5EF4-FFF2-40B4-BE49-F238E27FC236}">
                <a16:creationId xmlns:a16="http://schemas.microsoft.com/office/drawing/2014/main" id="{F511A979-C1C1-6433-D25A-898F6DB130FD}"/>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016C4CA4-7C20-F7C4-AAF7-69608B88AB4D}"/>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4097777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konside (Med tekst)">
    <p:bg>
      <p:bgPr>
        <a:solidFill>
          <a:srgbClr val="FFF9F5"/>
        </a:solidFill>
        <a:effectLst/>
      </p:bgPr>
    </p:bg>
    <p:spTree>
      <p:nvGrpSpPr>
        <p:cNvPr id="1" name=""/>
        <p:cNvGrpSpPr/>
        <p:nvPr/>
      </p:nvGrpSpPr>
      <p:grpSpPr>
        <a:xfrm>
          <a:off x="0" y="0"/>
          <a:ext cx="0" cy="0"/>
          <a:chOff x="0" y="0"/>
          <a:chExt cx="0" cy="0"/>
        </a:xfrm>
      </p:grpSpPr>
      <p:sp>
        <p:nvSpPr>
          <p:cNvPr id="61" name="Text Placeholder 5">
            <a:extLst>
              <a:ext uri="{FF2B5EF4-FFF2-40B4-BE49-F238E27FC236}">
                <a16:creationId xmlns:a16="http://schemas.microsoft.com/office/drawing/2014/main" id="{7C3D8B82-1186-4182-B0A5-AF811E03AAAB}"/>
              </a:ext>
            </a:extLst>
          </p:cNvPr>
          <p:cNvSpPr>
            <a:spLocks noGrp="1"/>
          </p:cNvSpPr>
          <p:nvPr>
            <p:ph type="body" sz="quarter" idx="50" hasCustomPrompt="1"/>
          </p:nvPr>
        </p:nvSpPr>
        <p:spPr>
          <a:xfrm>
            <a:off x="4238625" y="3795682"/>
            <a:ext cx="895350" cy="872978"/>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32" name="Text Placeholder 5">
            <a:extLst>
              <a:ext uri="{FF2B5EF4-FFF2-40B4-BE49-F238E27FC236}">
                <a16:creationId xmlns:a16="http://schemas.microsoft.com/office/drawing/2014/main" id="{80279050-A64A-4B83-A905-1B3FC387D1B0}"/>
              </a:ext>
            </a:extLst>
          </p:cNvPr>
          <p:cNvSpPr>
            <a:spLocks noGrp="1"/>
          </p:cNvSpPr>
          <p:nvPr>
            <p:ph type="body" sz="quarter" idx="31" hasCustomPrompt="1"/>
          </p:nvPr>
        </p:nvSpPr>
        <p:spPr>
          <a:xfrm>
            <a:off x="4238625" y="1771827"/>
            <a:ext cx="895350" cy="872978"/>
          </a:xfrm>
          <a:prstGeom prst="ellipse">
            <a:avLst/>
          </a:prstGeom>
          <a:solidFill>
            <a:srgbClr val="00207D"/>
          </a:solidFill>
        </p:spPr>
        <p:txBody>
          <a:bodyPr/>
          <a:lstStyle>
            <a:lvl1pPr marL="0" indent="0">
              <a:buNone/>
              <a:defRPr sz="200">
                <a:solidFill>
                  <a:srgbClr val="020000"/>
                </a:solidFill>
              </a:defRPr>
            </a:lvl1pPr>
            <a:lvl5pPr marL="1800000" indent="0">
              <a:buNone/>
              <a:defRPr/>
            </a:lvl5pPr>
          </a:lstStyle>
          <a:p>
            <a:pPr lvl="0"/>
            <a:r>
              <a:rPr lang="en-US"/>
              <a:t> </a:t>
            </a:r>
          </a:p>
        </p:txBody>
      </p:sp>
      <p:sp>
        <p:nvSpPr>
          <p:cNvPr id="60" name="Text Placeholder 5">
            <a:extLst>
              <a:ext uri="{FF2B5EF4-FFF2-40B4-BE49-F238E27FC236}">
                <a16:creationId xmlns:a16="http://schemas.microsoft.com/office/drawing/2014/main" id="{0D0A5540-DE13-4650-A761-05A3821451B8}"/>
              </a:ext>
            </a:extLst>
          </p:cNvPr>
          <p:cNvSpPr>
            <a:spLocks noGrp="1"/>
          </p:cNvSpPr>
          <p:nvPr>
            <p:ph type="body" sz="quarter" idx="49" hasCustomPrompt="1"/>
          </p:nvPr>
        </p:nvSpPr>
        <p:spPr>
          <a:xfrm>
            <a:off x="1866900" y="3795682"/>
            <a:ext cx="895350" cy="872978"/>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51" name="Text Placeholder 5">
            <a:extLst>
              <a:ext uri="{FF2B5EF4-FFF2-40B4-BE49-F238E27FC236}">
                <a16:creationId xmlns:a16="http://schemas.microsoft.com/office/drawing/2014/main" id="{913F1418-8863-4CCE-A609-28E1F569F717}"/>
              </a:ext>
            </a:extLst>
          </p:cNvPr>
          <p:cNvSpPr>
            <a:spLocks noGrp="1"/>
          </p:cNvSpPr>
          <p:nvPr>
            <p:ph type="body" sz="quarter" idx="64" hasCustomPrompt="1"/>
          </p:nvPr>
        </p:nvSpPr>
        <p:spPr>
          <a:xfrm>
            <a:off x="1866900" y="1771827"/>
            <a:ext cx="895350" cy="872978"/>
          </a:xfrm>
          <a:prstGeom prst="ellipse">
            <a:avLst/>
          </a:prstGeom>
          <a:solidFill>
            <a:srgbClr val="00579E"/>
          </a:solidFill>
        </p:spPr>
        <p:txBody>
          <a:bodyPr/>
          <a:lstStyle>
            <a:lvl1pPr marL="0" indent="0">
              <a:buNone/>
              <a:defRPr sz="200">
                <a:solidFill>
                  <a:srgbClr val="010000"/>
                </a:solidFill>
              </a:defRPr>
            </a:lvl1pPr>
            <a:lvl5pPr marL="1800000" indent="0">
              <a:buNone/>
              <a:defRPr/>
            </a:lvl5pPr>
          </a:lstStyle>
          <a:p>
            <a:pPr lvl="0"/>
            <a:r>
              <a:rPr lang="en-US"/>
              <a:t> </a:t>
            </a:r>
          </a:p>
        </p:txBody>
      </p:sp>
      <p:sp>
        <p:nvSpPr>
          <p:cNvPr id="52" name="Text Placeholder 51">
            <a:extLst>
              <a:ext uri="{FF2B5EF4-FFF2-40B4-BE49-F238E27FC236}">
                <a16:creationId xmlns:a16="http://schemas.microsoft.com/office/drawing/2014/main" id="{94062DE1-5A03-401B-828E-C09837CBE7B2}"/>
              </a:ext>
            </a:extLst>
          </p:cNvPr>
          <p:cNvSpPr>
            <a:spLocks noGrp="1"/>
          </p:cNvSpPr>
          <p:nvPr>
            <p:ph type="body" sz="quarter" idx="57" hasCustomPrompt="1"/>
          </p:nvPr>
        </p:nvSpPr>
        <p:spPr>
          <a:xfrm>
            <a:off x="7639050" y="0"/>
            <a:ext cx="4552950" cy="6858000"/>
          </a:xfrm>
          <a:solidFill>
            <a:srgbClr val="005AA4"/>
          </a:solidFill>
        </p:spPr>
        <p:txBody>
          <a:bodyPr/>
          <a:lstStyle>
            <a:lvl1pPr marL="0" indent="0">
              <a:buNone/>
              <a:defRPr sz="200">
                <a:solidFill>
                  <a:srgbClr val="06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316704" y="234155"/>
            <a:ext cx="6579396" cy="553998"/>
          </a:xfrm>
        </p:spPr>
        <p:txBody>
          <a:bodyPr anchor="ctr"/>
          <a:lstStyle>
            <a:lvl1pPr>
              <a:lnSpc>
                <a:spcPct val="90000"/>
              </a:lnSpc>
              <a:defRPr>
                <a:solidFill>
                  <a:srgbClr val="00207D"/>
                </a:solidFill>
              </a:defRPr>
            </a:lvl1pPr>
          </a:lstStyle>
          <a:p>
            <a:r>
              <a:rPr lang="nb-NO"/>
              <a:t>Klikk for å redigere tittelstil</a:t>
            </a:r>
            <a:endParaRPr lang="en-US"/>
          </a:p>
        </p:txBody>
      </p:sp>
      <p:sp>
        <p:nvSpPr>
          <p:cNvPr id="21" name="Text Placeholder 11">
            <a:extLst>
              <a:ext uri="{FF2B5EF4-FFF2-40B4-BE49-F238E27FC236}">
                <a16:creationId xmlns:a16="http://schemas.microsoft.com/office/drawing/2014/main" id="{726E3C71-6252-416E-BB06-9B02EAF49FA4}"/>
              </a:ext>
            </a:extLst>
          </p:cNvPr>
          <p:cNvSpPr>
            <a:spLocks noGrp="1"/>
          </p:cNvSpPr>
          <p:nvPr>
            <p:ph type="body" sz="quarter" idx="25"/>
          </p:nvPr>
        </p:nvSpPr>
        <p:spPr>
          <a:xfrm>
            <a:off x="1542257" y="3286065"/>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542257" y="2809079"/>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11" name="Text Placeholder 9">
            <a:extLst>
              <a:ext uri="{FF2B5EF4-FFF2-40B4-BE49-F238E27FC236}">
                <a16:creationId xmlns:a16="http://schemas.microsoft.com/office/drawing/2014/main" id="{8A52B160-86DA-4012-954C-C6953026A92D}"/>
              </a:ext>
            </a:extLst>
          </p:cNvPr>
          <p:cNvSpPr>
            <a:spLocks noGrp="1"/>
          </p:cNvSpPr>
          <p:nvPr>
            <p:ph type="body" sz="quarter" idx="27"/>
          </p:nvPr>
        </p:nvSpPr>
        <p:spPr>
          <a:xfrm>
            <a:off x="315913" y="909186"/>
            <a:ext cx="6579396"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35" name="Text Placeholder 11">
            <a:extLst>
              <a:ext uri="{FF2B5EF4-FFF2-40B4-BE49-F238E27FC236}">
                <a16:creationId xmlns:a16="http://schemas.microsoft.com/office/drawing/2014/main" id="{3FDEC93C-B0F9-43F6-9A2B-43486128B158}"/>
              </a:ext>
            </a:extLst>
          </p:cNvPr>
          <p:cNvSpPr>
            <a:spLocks noGrp="1"/>
          </p:cNvSpPr>
          <p:nvPr>
            <p:ph type="body" sz="quarter" idx="39"/>
          </p:nvPr>
        </p:nvSpPr>
        <p:spPr>
          <a:xfrm>
            <a:off x="3913982" y="3286065"/>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36" name="Text Placeholder 3">
            <a:extLst>
              <a:ext uri="{FF2B5EF4-FFF2-40B4-BE49-F238E27FC236}">
                <a16:creationId xmlns:a16="http://schemas.microsoft.com/office/drawing/2014/main" id="{BD64AEBB-F5C6-49BB-A8BD-743146A4CBF4}"/>
              </a:ext>
            </a:extLst>
          </p:cNvPr>
          <p:cNvSpPr>
            <a:spLocks noGrp="1"/>
          </p:cNvSpPr>
          <p:nvPr>
            <p:ph type="body" sz="quarter" idx="40" hasCustomPrompt="1"/>
          </p:nvPr>
        </p:nvSpPr>
        <p:spPr>
          <a:xfrm>
            <a:off x="3913982" y="2809079"/>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39" name="Text Placeholder 11">
            <a:extLst>
              <a:ext uri="{FF2B5EF4-FFF2-40B4-BE49-F238E27FC236}">
                <a16:creationId xmlns:a16="http://schemas.microsoft.com/office/drawing/2014/main" id="{52CFF93E-569D-485C-9953-C19AC5E3C457}"/>
              </a:ext>
            </a:extLst>
          </p:cNvPr>
          <p:cNvSpPr>
            <a:spLocks noGrp="1"/>
          </p:cNvSpPr>
          <p:nvPr>
            <p:ph type="body" sz="quarter" idx="43"/>
          </p:nvPr>
        </p:nvSpPr>
        <p:spPr>
          <a:xfrm>
            <a:off x="1542257" y="5309920"/>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0" name="Text Placeholder 3">
            <a:extLst>
              <a:ext uri="{FF2B5EF4-FFF2-40B4-BE49-F238E27FC236}">
                <a16:creationId xmlns:a16="http://schemas.microsoft.com/office/drawing/2014/main" id="{C8A6D454-40E4-4EA2-B644-EDCFBBCB62B8}"/>
              </a:ext>
            </a:extLst>
          </p:cNvPr>
          <p:cNvSpPr>
            <a:spLocks noGrp="1"/>
          </p:cNvSpPr>
          <p:nvPr>
            <p:ph type="body" sz="quarter" idx="44" hasCustomPrompt="1"/>
          </p:nvPr>
        </p:nvSpPr>
        <p:spPr>
          <a:xfrm>
            <a:off x="1542257" y="4832934"/>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43" name="Text Placeholder 11">
            <a:extLst>
              <a:ext uri="{FF2B5EF4-FFF2-40B4-BE49-F238E27FC236}">
                <a16:creationId xmlns:a16="http://schemas.microsoft.com/office/drawing/2014/main" id="{1A3C0572-03EF-4F24-A0B1-253B71A2C1FD}"/>
              </a:ext>
            </a:extLst>
          </p:cNvPr>
          <p:cNvSpPr>
            <a:spLocks noGrp="1"/>
          </p:cNvSpPr>
          <p:nvPr>
            <p:ph type="body" sz="quarter" idx="47"/>
          </p:nvPr>
        </p:nvSpPr>
        <p:spPr>
          <a:xfrm>
            <a:off x="3913982" y="5309920"/>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4" name="Text Placeholder 3">
            <a:extLst>
              <a:ext uri="{FF2B5EF4-FFF2-40B4-BE49-F238E27FC236}">
                <a16:creationId xmlns:a16="http://schemas.microsoft.com/office/drawing/2014/main" id="{04A24DB8-42A3-44EC-A86F-652A85387496}"/>
              </a:ext>
            </a:extLst>
          </p:cNvPr>
          <p:cNvSpPr>
            <a:spLocks noGrp="1"/>
          </p:cNvSpPr>
          <p:nvPr>
            <p:ph type="body" sz="quarter" idx="48" hasCustomPrompt="1"/>
          </p:nvPr>
        </p:nvSpPr>
        <p:spPr>
          <a:xfrm>
            <a:off x="3913982" y="4832934"/>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12" name="Text Placeholder 11">
            <a:extLst>
              <a:ext uri="{FF2B5EF4-FFF2-40B4-BE49-F238E27FC236}">
                <a16:creationId xmlns:a16="http://schemas.microsoft.com/office/drawing/2014/main" id="{80A96C8D-EA7E-4A1A-9503-66E8E35B8CEC}"/>
              </a:ext>
            </a:extLst>
          </p:cNvPr>
          <p:cNvSpPr>
            <a:spLocks noGrp="1"/>
          </p:cNvSpPr>
          <p:nvPr>
            <p:ph type="body" sz="quarter" idx="51"/>
          </p:nvPr>
        </p:nvSpPr>
        <p:spPr>
          <a:xfrm>
            <a:off x="8369300" y="1098550"/>
            <a:ext cx="3608274" cy="393700"/>
          </a:xfrm>
        </p:spPr>
        <p:txBody>
          <a:bodyPr anchor="b"/>
          <a:lstStyle>
            <a:lvl1pPr marL="0" indent="0">
              <a:buNone/>
              <a:defRPr sz="3000">
                <a:solidFill>
                  <a:schemeClr val="bg1"/>
                </a:solidFill>
              </a:defRPr>
            </a:lvl1pPr>
          </a:lstStyle>
          <a:p>
            <a:pPr lvl="0"/>
            <a:r>
              <a:rPr lang="nb-NO"/>
              <a:t>Klikk for å redigere tekststiler i malen</a:t>
            </a:r>
          </a:p>
        </p:txBody>
      </p:sp>
      <p:sp>
        <p:nvSpPr>
          <p:cNvPr id="16" name="Text Placeholder 15">
            <a:extLst>
              <a:ext uri="{FF2B5EF4-FFF2-40B4-BE49-F238E27FC236}">
                <a16:creationId xmlns:a16="http://schemas.microsoft.com/office/drawing/2014/main" id="{DBDC22F2-8CFA-49E4-A541-56C2672DA8B9}"/>
              </a:ext>
            </a:extLst>
          </p:cNvPr>
          <p:cNvSpPr>
            <a:spLocks noGrp="1"/>
          </p:cNvSpPr>
          <p:nvPr>
            <p:ph type="body" sz="quarter" idx="52"/>
          </p:nvPr>
        </p:nvSpPr>
        <p:spPr>
          <a:xfrm>
            <a:off x="8369300" y="1605457"/>
            <a:ext cx="3608274" cy="393700"/>
          </a:xfrm>
        </p:spPr>
        <p:txBody>
          <a:bodyPr/>
          <a:lstStyle>
            <a:lvl1pPr marL="0" indent="0">
              <a:buNone/>
              <a:defRPr sz="1200">
                <a:solidFill>
                  <a:schemeClr val="bg1"/>
                </a:solidFill>
              </a:defRPr>
            </a:lvl1pPr>
          </a:lstStyle>
          <a:p>
            <a:pPr lvl="0"/>
            <a:r>
              <a:rPr lang="nb-NO"/>
              <a:t>Klikk for å redigere tekststiler i malen</a:t>
            </a:r>
          </a:p>
        </p:txBody>
      </p:sp>
      <p:sp>
        <p:nvSpPr>
          <p:cNvPr id="47" name="Text Placeholder 11">
            <a:extLst>
              <a:ext uri="{FF2B5EF4-FFF2-40B4-BE49-F238E27FC236}">
                <a16:creationId xmlns:a16="http://schemas.microsoft.com/office/drawing/2014/main" id="{25147704-1371-462B-8BE0-901BF4C6B9A5}"/>
              </a:ext>
            </a:extLst>
          </p:cNvPr>
          <p:cNvSpPr>
            <a:spLocks noGrp="1"/>
          </p:cNvSpPr>
          <p:nvPr>
            <p:ph type="body" sz="quarter" idx="53"/>
          </p:nvPr>
        </p:nvSpPr>
        <p:spPr>
          <a:xfrm>
            <a:off x="8369300" y="2882345"/>
            <a:ext cx="3608274" cy="393700"/>
          </a:xfrm>
        </p:spPr>
        <p:txBody>
          <a:bodyPr anchor="b"/>
          <a:lstStyle>
            <a:lvl1pPr marL="0" indent="0">
              <a:buNone/>
              <a:defRPr sz="3000">
                <a:solidFill>
                  <a:schemeClr val="bg1"/>
                </a:solidFill>
              </a:defRPr>
            </a:lvl1pPr>
          </a:lstStyle>
          <a:p>
            <a:pPr lvl="0"/>
            <a:r>
              <a:rPr lang="nb-NO"/>
              <a:t>Klikk for å redigere tekststiler i malen</a:t>
            </a:r>
          </a:p>
        </p:txBody>
      </p:sp>
      <p:sp>
        <p:nvSpPr>
          <p:cNvPr id="48" name="Text Placeholder 15">
            <a:extLst>
              <a:ext uri="{FF2B5EF4-FFF2-40B4-BE49-F238E27FC236}">
                <a16:creationId xmlns:a16="http://schemas.microsoft.com/office/drawing/2014/main" id="{1CCA3D76-ECCA-4308-8AF0-909FC8B26F88}"/>
              </a:ext>
            </a:extLst>
          </p:cNvPr>
          <p:cNvSpPr>
            <a:spLocks noGrp="1"/>
          </p:cNvSpPr>
          <p:nvPr>
            <p:ph type="body" sz="quarter" idx="54"/>
          </p:nvPr>
        </p:nvSpPr>
        <p:spPr>
          <a:xfrm>
            <a:off x="8369300" y="3389252"/>
            <a:ext cx="3608274" cy="393700"/>
          </a:xfrm>
        </p:spPr>
        <p:txBody>
          <a:bodyPr/>
          <a:lstStyle>
            <a:lvl1pPr marL="0" indent="0">
              <a:buNone/>
              <a:defRPr sz="1200">
                <a:solidFill>
                  <a:schemeClr val="bg1"/>
                </a:solidFill>
              </a:defRPr>
            </a:lvl1pPr>
          </a:lstStyle>
          <a:p>
            <a:pPr lvl="0"/>
            <a:r>
              <a:rPr lang="nb-NO"/>
              <a:t>Klikk for å redigere tekststiler i malen</a:t>
            </a:r>
          </a:p>
        </p:txBody>
      </p:sp>
      <p:sp>
        <p:nvSpPr>
          <p:cNvPr id="49" name="Text Placeholder 11">
            <a:extLst>
              <a:ext uri="{FF2B5EF4-FFF2-40B4-BE49-F238E27FC236}">
                <a16:creationId xmlns:a16="http://schemas.microsoft.com/office/drawing/2014/main" id="{60A7792F-9090-4A87-8964-DF22B9449CE4}"/>
              </a:ext>
            </a:extLst>
          </p:cNvPr>
          <p:cNvSpPr>
            <a:spLocks noGrp="1"/>
          </p:cNvSpPr>
          <p:nvPr>
            <p:ph type="body" sz="quarter" idx="55"/>
          </p:nvPr>
        </p:nvSpPr>
        <p:spPr>
          <a:xfrm>
            <a:off x="8369300" y="4922063"/>
            <a:ext cx="3608274" cy="393700"/>
          </a:xfrm>
        </p:spPr>
        <p:txBody>
          <a:bodyPr anchor="b"/>
          <a:lstStyle>
            <a:lvl1pPr marL="0" indent="0">
              <a:buNone/>
              <a:defRPr sz="3000">
                <a:solidFill>
                  <a:schemeClr val="bg1"/>
                </a:solidFill>
              </a:defRPr>
            </a:lvl1pPr>
          </a:lstStyle>
          <a:p>
            <a:pPr lvl="0"/>
            <a:r>
              <a:rPr lang="nb-NO"/>
              <a:t>Klikk for å redigere tekststiler i malen</a:t>
            </a:r>
          </a:p>
        </p:txBody>
      </p:sp>
      <p:sp>
        <p:nvSpPr>
          <p:cNvPr id="50" name="Text Placeholder 15">
            <a:extLst>
              <a:ext uri="{FF2B5EF4-FFF2-40B4-BE49-F238E27FC236}">
                <a16:creationId xmlns:a16="http://schemas.microsoft.com/office/drawing/2014/main" id="{A80D731A-25DF-478D-9DD2-54A9511D84F4}"/>
              </a:ext>
            </a:extLst>
          </p:cNvPr>
          <p:cNvSpPr>
            <a:spLocks noGrp="1"/>
          </p:cNvSpPr>
          <p:nvPr>
            <p:ph type="body" sz="quarter" idx="56"/>
          </p:nvPr>
        </p:nvSpPr>
        <p:spPr>
          <a:xfrm>
            <a:off x="8369300" y="5428970"/>
            <a:ext cx="3608274" cy="393700"/>
          </a:xfrm>
        </p:spPr>
        <p:txBody>
          <a:bodyPr/>
          <a:lstStyle>
            <a:lvl1pPr marL="0" indent="0">
              <a:buNone/>
              <a:defRPr sz="1200">
                <a:solidFill>
                  <a:schemeClr val="bg1"/>
                </a:solidFill>
              </a:defRPr>
            </a:lvl1pPr>
          </a:lstStyle>
          <a:p>
            <a:pPr lvl="0"/>
            <a:r>
              <a:rPr lang="nb-NO"/>
              <a:t>Klikk for å redigere tekststiler i malen</a:t>
            </a:r>
          </a:p>
        </p:txBody>
      </p:sp>
      <p:sp>
        <p:nvSpPr>
          <p:cNvPr id="30" name="Text Placeholder 5">
            <a:extLst>
              <a:ext uri="{FF2B5EF4-FFF2-40B4-BE49-F238E27FC236}">
                <a16:creationId xmlns:a16="http://schemas.microsoft.com/office/drawing/2014/main" id="{9D6001A3-F024-4A8E-B5CF-D1D78B3F4E47}"/>
              </a:ext>
            </a:extLst>
          </p:cNvPr>
          <p:cNvSpPr>
            <a:spLocks noGrp="1"/>
          </p:cNvSpPr>
          <p:nvPr>
            <p:ph type="body" sz="quarter" idx="58" hasCustomPrompt="1"/>
          </p:nvPr>
        </p:nvSpPr>
        <p:spPr>
          <a:xfrm>
            <a:off x="1866900" y="1771827"/>
            <a:ext cx="895350" cy="872978"/>
          </a:xfrm>
          <a:prstGeom prst="ellipse">
            <a:avLst/>
          </a:prstGeom>
          <a:solidFill>
            <a:srgbClr val="00579E"/>
          </a:solidFill>
        </p:spPr>
        <p:txBody>
          <a:bodyPr/>
          <a:lstStyle>
            <a:lvl1pPr marL="0" indent="0">
              <a:buNone/>
              <a:defRPr sz="200">
                <a:solidFill>
                  <a:srgbClr val="010000"/>
                </a:solidFill>
              </a:defRPr>
            </a:lvl1pPr>
            <a:lvl5pPr marL="1800000" indent="0">
              <a:buNone/>
              <a:defRPr/>
            </a:lvl5pPr>
          </a:lstStyle>
          <a:p>
            <a:pPr lvl="0"/>
            <a:r>
              <a:rPr lang="en-US"/>
              <a:t> </a:t>
            </a:r>
          </a:p>
        </p:txBody>
      </p:sp>
      <p:sp>
        <p:nvSpPr>
          <p:cNvPr id="31" name="Content Placeholder 8">
            <a:extLst>
              <a:ext uri="{FF2B5EF4-FFF2-40B4-BE49-F238E27FC236}">
                <a16:creationId xmlns:a16="http://schemas.microsoft.com/office/drawing/2014/main" id="{FB244F5A-705A-48E8-927E-F279AC5F5FEC}"/>
              </a:ext>
            </a:extLst>
          </p:cNvPr>
          <p:cNvSpPr>
            <a:spLocks noGrp="1"/>
          </p:cNvSpPr>
          <p:nvPr>
            <p:ph sz="quarter" idx="59" hasCustomPrompt="1"/>
          </p:nvPr>
        </p:nvSpPr>
        <p:spPr>
          <a:xfrm>
            <a:off x="1866900" y="1771827"/>
            <a:ext cx="895350" cy="872978"/>
          </a:xfrm>
        </p:spPr>
        <p:txBody>
          <a:bodyPr/>
          <a:lstStyle>
            <a:lvl1pPr marL="0" indent="0" algn="ctr">
              <a:buNone/>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33" name="Content Placeholder 8">
            <a:extLst>
              <a:ext uri="{FF2B5EF4-FFF2-40B4-BE49-F238E27FC236}">
                <a16:creationId xmlns:a16="http://schemas.microsoft.com/office/drawing/2014/main" id="{3A7F4820-EF59-4DD5-A97C-2CBCBA008F35}"/>
              </a:ext>
            </a:extLst>
          </p:cNvPr>
          <p:cNvSpPr>
            <a:spLocks noGrp="1"/>
          </p:cNvSpPr>
          <p:nvPr>
            <p:ph sz="quarter" idx="60" hasCustomPrompt="1"/>
          </p:nvPr>
        </p:nvSpPr>
        <p:spPr>
          <a:xfrm>
            <a:off x="4238625" y="1771827"/>
            <a:ext cx="895350" cy="872978"/>
          </a:xfrm>
        </p:spPr>
        <p:txBody>
          <a:bodyPr/>
          <a:lstStyle>
            <a:lvl1pPr marL="0" indent="0" algn="ctr">
              <a:buNone/>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34" name="Text Placeholder 5">
            <a:extLst>
              <a:ext uri="{FF2B5EF4-FFF2-40B4-BE49-F238E27FC236}">
                <a16:creationId xmlns:a16="http://schemas.microsoft.com/office/drawing/2014/main" id="{F98FC926-9B84-46D8-89CC-E751E9D26AD5}"/>
              </a:ext>
            </a:extLst>
          </p:cNvPr>
          <p:cNvSpPr>
            <a:spLocks noGrp="1"/>
          </p:cNvSpPr>
          <p:nvPr>
            <p:ph type="body" sz="quarter" idx="34" hasCustomPrompt="1"/>
          </p:nvPr>
        </p:nvSpPr>
        <p:spPr>
          <a:xfrm>
            <a:off x="1866900" y="3795682"/>
            <a:ext cx="895350" cy="872978"/>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53" name="Content Placeholder 8">
            <a:extLst>
              <a:ext uri="{FF2B5EF4-FFF2-40B4-BE49-F238E27FC236}">
                <a16:creationId xmlns:a16="http://schemas.microsoft.com/office/drawing/2014/main" id="{EE315A61-2E68-4EB9-B2F9-BDF0F31BDE53}"/>
              </a:ext>
            </a:extLst>
          </p:cNvPr>
          <p:cNvSpPr>
            <a:spLocks noGrp="1"/>
          </p:cNvSpPr>
          <p:nvPr>
            <p:ph sz="quarter" idx="61" hasCustomPrompt="1"/>
          </p:nvPr>
        </p:nvSpPr>
        <p:spPr>
          <a:xfrm>
            <a:off x="1866900" y="3795682"/>
            <a:ext cx="895350" cy="872978"/>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54" name="Text Placeholder 5">
            <a:extLst>
              <a:ext uri="{FF2B5EF4-FFF2-40B4-BE49-F238E27FC236}">
                <a16:creationId xmlns:a16="http://schemas.microsoft.com/office/drawing/2014/main" id="{1FAD39D5-056D-4EB9-8E8D-ACED66A3A4F3}"/>
              </a:ext>
            </a:extLst>
          </p:cNvPr>
          <p:cNvSpPr>
            <a:spLocks noGrp="1"/>
          </p:cNvSpPr>
          <p:nvPr>
            <p:ph type="body" sz="quarter" idx="37" hasCustomPrompt="1"/>
          </p:nvPr>
        </p:nvSpPr>
        <p:spPr>
          <a:xfrm>
            <a:off x="4238625" y="3795682"/>
            <a:ext cx="895350" cy="872978"/>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55" name="Content Placeholder 8">
            <a:extLst>
              <a:ext uri="{FF2B5EF4-FFF2-40B4-BE49-F238E27FC236}">
                <a16:creationId xmlns:a16="http://schemas.microsoft.com/office/drawing/2014/main" id="{769CDA1B-0410-4357-A97C-A7947A450081}"/>
              </a:ext>
            </a:extLst>
          </p:cNvPr>
          <p:cNvSpPr>
            <a:spLocks noGrp="1"/>
          </p:cNvSpPr>
          <p:nvPr>
            <p:ph sz="quarter" idx="62" hasCustomPrompt="1"/>
          </p:nvPr>
        </p:nvSpPr>
        <p:spPr>
          <a:xfrm>
            <a:off x="4238625" y="3795682"/>
            <a:ext cx="895350" cy="872978"/>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41" name="Text Placeholder 8">
            <a:extLst>
              <a:ext uri="{FF2B5EF4-FFF2-40B4-BE49-F238E27FC236}">
                <a16:creationId xmlns:a16="http://schemas.microsoft.com/office/drawing/2014/main" id="{41910E6F-A89F-470C-B8C5-2CA101D8ECC6}"/>
              </a:ext>
            </a:extLst>
          </p:cNvPr>
          <p:cNvSpPr>
            <a:spLocks noGrp="1"/>
          </p:cNvSpPr>
          <p:nvPr>
            <p:ph type="body" sz="quarter" idx="63"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42" name="addin_colorlist" hidden="1">
            <a:extLst>
              <a:ext uri="{FF2B5EF4-FFF2-40B4-BE49-F238E27FC236}">
                <a16:creationId xmlns:a16="http://schemas.microsoft.com/office/drawing/2014/main" id="{2530AF2D-9963-4853-BC15-8D5711DC97A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ikon1, ikon2, ikon3, ikon4</a:t>
            </a:r>
          </a:p>
        </p:txBody>
      </p:sp>
      <p:sp>
        <p:nvSpPr>
          <p:cNvPr id="45" name="addin_colorbox" hidden="1">
            <a:extLst>
              <a:ext uri="{FF2B5EF4-FFF2-40B4-BE49-F238E27FC236}">
                <a16:creationId xmlns:a16="http://schemas.microsoft.com/office/drawing/2014/main" id="{4647CBF0-028B-48BC-8377-8664458D9C7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46" name="addin_background" hidden="1">
            <a:extLst>
              <a:ext uri="{FF2B5EF4-FFF2-40B4-BE49-F238E27FC236}">
                <a16:creationId xmlns:a16="http://schemas.microsoft.com/office/drawing/2014/main" id="{A4BBCABF-1EAD-4EE4-9436-DCF1D6245546}"/>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56" name="addin_logo" hidden="1">
            <a:extLst>
              <a:ext uri="{FF2B5EF4-FFF2-40B4-BE49-F238E27FC236}">
                <a16:creationId xmlns:a16="http://schemas.microsoft.com/office/drawing/2014/main" id="{53D5C84E-F74F-4DE1-B8BD-09B906AD981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57" name="addin_title" hidden="1">
            <a:extLst>
              <a:ext uri="{FF2B5EF4-FFF2-40B4-BE49-F238E27FC236}">
                <a16:creationId xmlns:a16="http://schemas.microsoft.com/office/drawing/2014/main" id="{6A4887B0-59E8-4459-A232-FBE56D3489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58" name="addin_text" hidden="1">
            <a:extLst>
              <a:ext uri="{FF2B5EF4-FFF2-40B4-BE49-F238E27FC236}">
                <a16:creationId xmlns:a16="http://schemas.microsoft.com/office/drawing/2014/main" id="{DFF3A27C-DEC0-4C13-A024-9CDA6FA62D2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59" name="DefLogoHvit" hidden="1">
            <a:extLst>
              <a:ext uri="{FF2B5EF4-FFF2-40B4-BE49-F238E27FC236}">
                <a16:creationId xmlns:a16="http://schemas.microsoft.com/office/drawing/2014/main" id="{E242F738-11B7-4699-ADA7-AD2F8082B21C}"/>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305EFB05-AF43-FF4D-9458-63AE4401F8D9}"/>
              </a:ext>
            </a:extLst>
          </p:cNvPr>
          <p:cNvPicPr>
            <a:picLocks/>
          </p:cNvPicPr>
          <p:nvPr userDrawn="1"/>
        </p:nvPicPr>
        <p:blipFill>
          <a:blip r:embed="rId3"/>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DB570C17-181F-553D-3CAF-30FE9204FC24}"/>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704776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obilside">
    <p:bg>
      <p:bgPr>
        <a:solidFill>
          <a:schemeClr val="accent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99CBE4C0-AD7E-4767-A37B-3C4FCC55BF71}"/>
              </a:ext>
            </a:extLst>
          </p:cNvPr>
          <p:cNvSpPr>
            <a:spLocks noGrp="1"/>
          </p:cNvSpPr>
          <p:nvPr>
            <p:ph type="body" sz="quarter" idx="31" hasCustomPrompt="1"/>
          </p:nvPr>
        </p:nvSpPr>
        <p:spPr>
          <a:xfrm>
            <a:off x="6009692" y="1238672"/>
            <a:ext cx="5242508" cy="5242256"/>
          </a:xfrm>
          <a:prstGeom prst="ellipse">
            <a:avLst/>
          </a:prstGeom>
          <a:solidFill>
            <a:schemeClr val="tx2"/>
          </a:solidFill>
        </p:spPr>
        <p:txBody>
          <a:bodyPr/>
          <a:lstStyle>
            <a:lvl1pPr marL="0" indent="0">
              <a:buNone/>
              <a:defRPr sz="200">
                <a:solidFill>
                  <a:schemeClr val="bg1"/>
                </a:solidFill>
              </a:defRPr>
            </a:lvl1pPr>
          </a:lstStyle>
          <a:p>
            <a:pPr lvl="0"/>
            <a:r>
              <a:rPr lang="en-US"/>
              <a:t> </a:t>
            </a:r>
          </a:p>
        </p:txBody>
      </p:sp>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a:off x="7242492" y="566738"/>
            <a:ext cx="2775947" cy="5931262"/>
          </a:xfrm>
          <a:custGeom>
            <a:avLst/>
            <a:gdLst>
              <a:gd name="connsiteX0" fmla="*/ 0 w 2775947"/>
              <a:gd name="connsiteY0" fmla="*/ 0 h 5931262"/>
              <a:gd name="connsiteX1" fmla="*/ 2775947 w 2775947"/>
              <a:gd name="connsiteY1" fmla="*/ 0 h 5931262"/>
              <a:gd name="connsiteX2" fmla="*/ 2775947 w 2775947"/>
              <a:gd name="connsiteY2" fmla="*/ 5516988 h 5931262"/>
              <a:gd name="connsiteX3" fmla="*/ 2725403 w 2775947"/>
              <a:gd name="connsiteY3" fmla="*/ 5551158 h 5931262"/>
              <a:gd name="connsiteX4" fmla="*/ 1388454 w 2775947"/>
              <a:gd name="connsiteY4" fmla="*/ 5931262 h 5931262"/>
              <a:gd name="connsiteX5" fmla="*/ 51506 w 2775947"/>
              <a:gd name="connsiteY5" fmla="*/ 5551158 h 5931262"/>
              <a:gd name="connsiteX6" fmla="*/ 0 w 2775947"/>
              <a:gd name="connsiteY6" fmla="*/ 5516338 h 59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947" h="5931262">
                <a:moveTo>
                  <a:pt x="0" y="0"/>
                </a:moveTo>
                <a:lnTo>
                  <a:pt x="2775947" y="0"/>
                </a:lnTo>
                <a:lnTo>
                  <a:pt x="2775947" y="5516988"/>
                </a:lnTo>
                <a:lnTo>
                  <a:pt x="2725403" y="5551158"/>
                </a:lnTo>
                <a:cubicBezTo>
                  <a:pt x="2330248" y="5793781"/>
                  <a:pt x="1872419" y="5931262"/>
                  <a:pt x="1388454" y="5931262"/>
                </a:cubicBezTo>
                <a:cubicBezTo>
                  <a:pt x="904490" y="5931262"/>
                  <a:pt x="446660" y="5793781"/>
                  <a:pt x="51506" y="5551158"/>
                </a:cubicBezTo>
                <a:lnTo>
                  <a:pt x="0" y="5516338"/>
                </a:lnTo>
                <a:close/>
              </a:path>
            </a:pathLst>
          </a:custGeom>
          <a:noFill/>
        </p:spPr>
        <p:txBody>
          <a:bodyPr wrap="square">
            <a:noAutofit/>
          </a:bodyPr>
          <a:lstStyle>
            <a:lvl1pPr marL="0" indent="0" algn="ctr">
              <a:spcBef>
                <a:spcPts val="1800"/>
              </a:spcBef>
              <a:buNone/>
              <a:defRPr sz="440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C83D3ED5-C123-48D8-BF8E-0476E8596C82}"/>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itle 13">
            <a:extLst>
              <a:ext uri="{FF2B5EF4-FFF2-40B4-BE49-F238E27FC236}">
                <a16:creationId xmlns:a16="http://schemas.microsoft.com/office/drawing/2014/main" id="{02A992B5-F485-45DA-B617-5194C3E6DB24}"/>
              </a:ext>
            </a:extLst>
          </p:cNvPr>
          <p:cNvSpPr>
            <a:spLocks noGrp="1"/>
          </p:cNvSpPr>
          <p:nvPr>
            <p:ph type="title"/>
          </p:nvPr>
        </p:nvSpPr>
        <p:spPr>
          <a:xfrm>
            <a:off x="315913" y="1206151"/>
            <a:ext cx="4695079" cy="1251744"/>
          </a:xfrm>
        </p:spPr>
        <p:txBody>
          <a:bodyPr anchor="t"/>
          <a:lstStyle>
            <a:lvl1pPr>
              <a:lnSpc>
                <a:spcPct val="90000"/>
              </a:lnSpc>
              <a:defRPr>
                <a:solidFill>
                  <a:schemeClr val="bg1"/>
                </a:solidFill>
              </a:defRPr>
            </a:lvl1pPr>
          </a:lstStyle>
          <a:p>
            <a:r>
              <a:rPr lang="nb-NO"/>
              <a:t>Klikk for å redigere tittelstil</a:t>
            </a:r>
            <a:endParaRPr lang="en-US"/>
          </a:p>
        </p:txBody>
      </p:sp>
      <p:sp>
        <p:nvSpPr>
          <p:cNvPr id="24" name="Text Placeholder 27">
            <a:extLst>
              <a:ext uri="{FF2B5EF4-FFF2-40B4-BE49-F238E27FC236}">
                <a16:creationId xmlns:a16="http://schemas.microsoft.com/office/drawing/2014/main" id="{28E5F674-4C79-44C3-8673-EC472B018900}"/>
              </a:ext>
            </a:extLst>
          </p:cNvPr>
          <p:cNvSpPr>
            <a:spLocks noGrp="1"/>
          </p:cNvSpPr>
          <p:nvPr>
            <p:ph type="body" sz="quarter" idx="29"/>
          </p:nvPr>
        </p:nvSpPr>
        <p:spPr>
          <a:xfrm>
            <a:off x="315913" y="2819152"/>
            <a:ext cx="4695079" cy="2687638"/>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6" name="Text Placeholder 8">
            <a:extLst>
              <a:ext uri="{FF2B5EF4-FFF2-40B4-BE49-F238E27FC236}">
                <a16:creationId xmlns:a16="http://schemas.microsoft.com/office/drawing/2014/main" id="{FFF9BE07-6D50-4E95-ABFB-67A93A07F5AD}"/>
              </a:ext>
            </a:extLst>
          </p:cNvPr>
          <p:cNvSpPr>
            <a:spLocks noGrp="1"/>
          </p:cNvSpPr>
          <p:nvPr>
            <p:ph type="body" sz="quarter" idx="63" hasCustomPrompt="1"/>
          </p:nvPr>
        </p:nvSpPr>
        <p:spPr>
          <a:xfrm>
            <a:off x="342045" y="5886736"/>
            <a:ext cx="1675341" cy="396000"/>
          </a:xfrm>
          <a:blipFill>
            <a:blip r:embed="rId2"/>
            <a:stretch>
              <a:fillRect/>
            </a:stretch>
          </a:blipFill>
        </p:spPr>
        <p:txBody>
          <a:bodyPr/>
          <a:lstStyle>
            <a:lvl1pPr marL="0" indent="0">
              <a:buNone/>
              <a:defRPr sz="100"/>
            </a:lvl1pPr>
          </a:lstStyle>
          <a:p>
            <a:pPr lvl="0"/>
            <a:r>
              <a:rPr lang="en-US"/>
              <a:t> </a:t>
            </a:r>
          </a:p>
        </p:txBody>
      </p:sp>
      <p:sp>
        <p:nvSpPr>
          <p:cNvPr id="65" name="Text Placeholder 64">
            <a:extLst>
              <a:ext uri="{FF2B5EF4-FFF2-40B4-BE49-F238E27FC236}">
                <a16:creationId xmlns:a16="http://schemas.microsoft.com/office/drawing/2014/main" id="{07CB38BD-06CD-4641-A90C-18CE66C56A87}"/>
              </a:ext>
            </a:extLst>
          </p:cNvPr>
          <p:cNvSpPr>
            <a:spLocks noGrp="1"/>
          </p:cNvSpPr>
          <p:nvPr>
            <p:ph type="body" sz="quarter" idx="32" hasCustomPrompt="1"/>
          </p:nvPr>
        </p:nvSpPr>
        <p:spPr>
          <a:xfrm>
            <a:off x="6993199" y="391996"/>
            <a:ext cx="3269209" cy="6423203"/>
          </a:xfrm>
          <a:blipFill>
            <a:blip r:embed="rId3"/>
            <a:stretch>
              <a:fillRect/>
            </a:stretch>
          </a:blipFill>
        </p:spPr>
        <p:txBody>
          <a:bodyPr/>
          <a:lstStyle>
            <a:lvl1pPr marL="0" indent="0">
              <a:buNone/>
              <a:defRPr>
                <a:solidFill>
                  <a:schemeClr val="bg1"/>
                </a:solidFill>
              </a:defRPr>
            </a:lvl1pPr>
          </a:lstStyle>
          <a:p>
            <a:pPr lvl="0"/>
            <a:r>
              <a:rPr lang="en-US"/>
              <a:t> </a:t>
            </a:r>
          </a:p>
        </p:txBody>
      </p:sp>
      <p:pic>
        <p:nvPicPr>
          <p:cNvPr id="3" name="logo_blaa" hidden="1">
            <a:extLst>
              <a:ext uri="{FF2B5EF4-FFF2-40B4-BE49-F238E27FC236}">
                <a16:creationId xmlns:a16="http://schemas.microsoft.com/office/drawing/2014/main" id="{1A8B5FC0-4BF9-2A21-BFD0-7702211F433A}"/>
              </a:ext>
            </a:extLst>
          </p:cNvPr>
          <p:cNvPicPr>
            <a:picLocks/>
          </p:cNvPicPr>
          <p:nvPr userDrawn="1"/>
        </p:nvPicPr>
        <p:blipFill>
          <a:blip r:embed="rId4"/>
          <a:stretch>
            <a:fillRect/>
          </a:stretch>
        </p:blipFill>
        <p:spPr>
          <a:xfrm>
            <a:off x="342043" y="5886736"/>
            <a:ext cx="1675341" cy="396000"/>
          </a:xfrm>
          <a:prstGeom prst="rect">
            <a:avLst/>
          </a:prstGeom>
        </p:spPr>
      </p:pic>
      <p:pic>
        <p:nvPicPr>
          <p:cNvPr id="5" name="logo_hvit" hidden="1">
            <a:extLst>
              <a:ext uri="{FF2B5EF4-FFF2-40B4-BE49-F238E27FC236}">
                <a16:creationId xmlns:a16="http://schemas.microsoft.com/office/drawing/2014/main" id="{E9877C56-33A0-3086-C7DC-C5BDE6CD1551}"/>
              </a:ext>
            </a:extLst>
          </p:cNvPr>
          <p:cNvPicPr>
            <a:picLocks/>
          </p:cNvPicPr>
          <p:nvPr userDrawn="1"/>
        </p:nvPicPr>
        <p:blipFill>
          <a:blip r:embed="rId2"/>
          <a:stretch>
            <a:fillRect/>
          </a:stretch>
        </p:blipFill>
        <p:spPr>
          <a:xfrm>
            <a:off x="342043" y="5886736"/>
            <a:ext cx="1675341" cy="396000"/>
          </a:xfrm>
          <a:prstGeom prst="rect">
            <a:avLst/>
          </a:prstGeom>
        </p:spPr>
      </p:pic>
    </p:spTree>
    <p:extLst>
      <p:ext uri="{BB962C8B-B14F-4D97-AF65-F5344CB8AC3E}">
        <p14:creationId xmlns:p14="http://schemas.microsoft.com/office/powerpoint/2010/main" val="1789908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obilside (Neste side)">
    <p:bg>
      <p:bgPr>
        <a:solidFill>
          <a:schemeClr val="accent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99CBE4C0-AD7E-4767-A37B-3C4FCC55BF71}"/>
              </a:ext>
            </a:extLst>
          </p:cNvPr>
          <p:cNvSpPr>
            <a:spLocks noGrp="1"/>
          </p:cNvSpPr>
          <p:nvPr>
            <p:ph type="body" sz="quarter" idx="31" hasCustomPrompt="1"/>
          </p:nvPr>
        </p:nvSpPr>
        <p:spPr>
          <a:xfrm>
            <a:off x="1108867" y="1283854"/>
            <a:ext cx="5242508" cy="5242256"/>
          </a:xfrm>
          <a:prstGeom prst="ellipse">
            <a:avLst/>
          </a:prstGeom>
          <a:solidFill>
            <a:schemeClr val="accent5"/>
          </a:solidFill>
        </p:spPr>
        <p:txBody>
          <a:bodyPr/>
          <a:lstStyle>
            <a:lvl1pPr marL="0" indent="0">
              <a:buNone/>
              <a:defRPr sz="200"/>
            </a:lvl1pPr>
          </a:lstStyle>
          <a:p>
            <a:pPr lvl="0"/>
            <a:r>
              <a:rPr lang="en-US"/>
              <a:t> </a:t>
            </a:r>
          </a:p>
        </p:txBody>
      </p:sp>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a:off x="2341667" y="609539"/>
            <a:ext cx="2775947" cy="5931262"/>
          </a:xfrm>
          <a:custGeom>
            <a:avLst/>
            <a:gdLst>
              <a:gd name="connsiteX0" fmla="*/ 0 w 2775947"/>
              <a:gd name="connsiteY0" fmla="*/ 0 h 5931262"/>
              <a:gd name="connsiteX1" fmla="*/ 2775947 w 2775947"/>
              <a:gd name="connsiteY1" fmla="*/ 0 h 5931262"/>
              <a:gd name="connsiteX2" fmla="*/ 2775947 w 2775947"/>
              <a:gd name="connsiteY2" fmla="*/ 5516988 h 5931262"/>
              <a:gd name="connsiteX3" fmla="*/ 2725403 w 2775947"/>
              <a:gd name="connsiteY3" fmla="*/ 5551158 h 5931262"/>
              <a:gd name="connsiteX4" fmla="*/ 1388454 w 2775947"/>
              <a:gd name="connsiteY4" fmla="*/ 5931262 h 5931262"/>
              <a:gd name="connsiteX5" fmla="*/ 51506 w 2775947"/>
              <a:gd name="connsiteY5" fmla="*/ 5551158 h 5931262"/>
              <a:gd name="connsiteX6" fmla="*/ 0 w 2775947"/>
              <a:gd name="connsiteY6" fmla="*/ 5516338 h 59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947" h="5931262">
                <a:moveTo>
                  <a:pt x="0" y="0"/>
                </a:moveTo>
                <a:lnTo>
                  <a:pt x="2775947" y="0"/>
                </a:lnTo>
                <a:lnTo>
                  <a:pt x="2775947" y="5516988"/>
                </a:lnTo>
                <a:lnTo>
                  <a:pt x="2725403" y="5551158"/>
                </a:lnTo>
                <a:cubicBezTo>
                  <a:pt x="2330248" y="5793781"/>
                  <a:pt x="1872419" y="5931262"/>
                  <a:pt x="1388454" y="5931262"/>
                </a:cubicBezTo>
                <a:cubicBezTo>
                  <a:pt x="904490" y="5931262"/>
                  <a:pt x="446660" y="5793781"/>
                  <a:pt x="51506" y="5551158"/>
                </a:cubicBezTo>
                <a:lnTo>
                  <a:pt x="0" y="5516338"/>
                </a:lnTo>
                <a:close/>
              </a:path>
            </a:pathLst>
          </a:custGeom>
          <a:noFill/>
        </p:spPr>
        <p:txBody>
          <a:bodyPr wrap="square">
            <a:noAutofit/>
          </a:bodyPr>
          <a:lstStyle>
            <a:lvl1pPr marL="0" indent="0" algn="ctr">
              <a:buNone/>
              <a:defRPr sz="440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7282495" y="2162175"/>
            <a:ext cx="4695079" cy="1251744"/>
          </a:xfrm>
        </p:spPr>
        <p:txBody>
          <a:bodyPr anchor="t"/>
          <a:lstStyle>
            <a:lvl1pPr>
              <a:lnSpc>
                <a:spcPct val="90000"/>
              </a:lnSpc>
              <a:defRPr>
                <a:solidFill>
                  <a:schemeClr val="bg1"/>
                </a:solidFill>
              </a:defRPr>
            </a:lvl1pPr>
          </a:lstStyle>
          <a:p>
            <a:r>
              <a:rPr lang="nb-NO"/>
              <a:t>Klikk for å redigere tittelstil</a:t>
            </a:r>
            <a:endParaRPr lang="en-US"/>
          </a:p>
        </p:txBody>
      </p:sp>
      <p:sp>
        <p:nvSpPr>
          <p:cNvPr id="28" name="Text Placeholder 27">
            <a:extLst>
              <a:ext uri="{FF2B5EF4-FFF2-40B4-BE49-F238E27FC236}">
                <a16:creationId xmlns:a16="http://schemas.microsoft.com/office/drawing/2014/main" id="{86F47EA2-9057-40E9-8497-026110B55D15}"/>
              </a:ext>
            </a:extLst>
          </p:cNvPr>
          <p:cNvSpPr>
            <a:spLocks noGrp="1"/>
          </p:cNvSpPr>
          <p:nvPr>
            <p:ph type="body" sz="quarter" idx="29"/>
          </p:nvPr>
        </p:nvSpPr>
        <p:spPr>
          <a:xfrm>
            <a:off x="7282495" y="3590080"/>
            <a:ext cx="4695079" cy="2687638"/>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65" name="Text Placeholder 64">
            <a:extLst>
              <a:ext uri="{FF2B5EF4-FFF2-40B4-BE49-F238E27FC236}">
                <a16:creationId xmlns:a16="http://schemas.microsoft.com/office/drawing/2014/main" id="{07CB38BD-06CD-4641-A90C-18CE66C56A87}"/>
              </a:ext>
            </a:extLst>
          </p:cNvPr>
          <p:cNvSpPr>
            <a:spLocks noGrp="1"/>
          </p:cNvSpPr>
          <p:nvPr>
            <p:ph type="body" sz="quarter" idx="32" hasCustomPrompt="1"/>
          </p:nvPr>
        </p:nvSpPr>
        <p:spPr>
          <a:xfrm>
            <a:off x="2092374" y="434797"/>
            <a:ext cx="3269209" cy="6423203"/>
          </a:xfrm>
          <a:blipFill>
            <a:blip r:embed="rId3"/>
            <a:stretch>
              <a:fillRect/>
            </a:stretch>
          </a:blipFill>
        </p:spPr>
        <p:txBody>
          <a:bodyPr/>
          <a:lstStyle>
            <a:lvl1pPr marL="0" indent="0">
              <a:buNone/>
              <a:defRPr>
                <a:solidFill>
                  <a:schemeClr val="bg1"/>
                </a:solidFill>
              </a:defRPr>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DA2EDFEE-A606-400C-BA08-036FC2EA105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2F1F1CED-E46C-6697-E3FA-7E9E2B166913}"/>
              </a:ext>
            </a:extLst>
          </p:cNvPr>
          <p:cNvPicPr>
            <a:picLocks/>
          </p:cNvPicPr>
          <p:nvPr userDrawn="1"/>
        </p:nvPicPr>
        <p:blipFill>
          <a:blip r:embed="rId4"/>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51A6E6E2-8B00-6ED5-0725-652FE206466C}"/>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4275147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Mac">
    <p:bg>
      <p:bgPr>
        <a:solidFill>
          <a:schemeClr val="accent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99CBE4C0-AD7E-4767-A37B-3C4FCC55BF71}"/>
              </a:ext>
            </a:extLst>
          </p:cNvPr>
          <p:cNvSpPr>
            <a:spLocks noGrp="1"/>
          </p:cNvSpPr>
          <p:nvPr>
            <p:ph type="body" sz="quarter" idx="31" hasCustomPrompt="1"/>
          </p:nvPr>
        </p:nvSpPr>
        <p:spPr>
          <a:xfrm>
            <a:off x="1108867" y="1283854"/>
            <a:ext cx="5242508" cy="5242256"/>
          </a:xfrm>
          <a:prstGeom prst="ellipse">
            <a:avLst/>
          </a:prstGeom>
          <a:solidFill>
            <a:schemeClr val="accent5"/>
          </a:solidFill>
        </p:spPr>
        <p:txBody>
          <a:bodyPr/>
          <a:lstStyle>
            <a:lvl1pPr marL="0" indent="0">
              <a:buNone/>
              <a:defRPr sz="200"/>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7282495" y="2162175"/>
            <a:ext cx="4695079" cy="1251744"/>
          </a:xfrm>
        </p:spPr>
        <p:txBody>
          <a:bodyPr anchor="t"/>
          <a:lstStyle>
            <a:lvl1pPr>
              <a:lnSpc>
                <a:spcPct val="90000"/>
              </a:lnSpc>
              <a:defRPr>
                <a:solidFill>
                  <a:schemeClr val="bg1"/>
                </a:solidFill>
              </a:defRPr>
            </a:lvl1pPr>
          </a:lstStyle>
          <a:p>
            <a:r>
              <a:rPr lang="nb-NO"/>
              <a:t>Klikk for å redigere tittelstil</a:t>
            </a:r>
            <a:endParaRPr lang="en-US"/>
          </a:p>
        </p:txBody>
      </p:sp>
      <p:sp>
        <p:nvSpPr>
          <p:cNvPr id="28" name="Text Placeholder 27">
            <a:extLst>
              <a:ext uri="{FF2B5EF4-FFF2-40B4-BE49-F238E27FC236}">
                <a16:creationId xmlns:a16="http://schemas.microsoft.com/office/drawing/2014/main" id="{86F47EA2-9057-40E9-8497-026110B55D15}"/>
              </a:ext>
            </a:extLst>
          </p:cNvPr>
          <p:cNvSpPr>
            <a:spLocks noGrp="1"/>
          </p:cNvSpPr>
          <p:nvPr>
            <p:ph type="body" sz="quarter" idx="29"/>
          </p:nvPr>
        </p:nvSpPr>
        <p:spPr>
          <a:xfrm>
            <a:off x="7282495" y="3590080"/>
            <a:ext cx="4695079" cy="2687638"/>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22" name="Circle 2">
            <a:extLst>
              <a:ext uri="{FF2B5EF4-FFF2-40B4-BE49-F238E27FC236}">
                <a16:creationId xmlns:a16="http://schemas.microsoft.com/office/drawing/2014/main" id="{643EB9AF-85D6-452D-8D92-900AFF59F222}"/>
              </a:ext>
            </a:extLst>
          </p:cNvPr>
          <p:cNvPicPr>
            <a:picLocks noChangeAspect="1"/>
          </p:cNvPicPr>
          <p:nvPr userDrawn="1"/>
        </p:nvPicPr>
        <p:blipFill>
          <a:blip r:embed="rId3"/>
          <a:stretch>
            <a:fillRect/>
          </a:stretch>
        </p:blipFill>
        <p:spPr>
          <a:xfrm>
            <a:off x="1235075" y="1303425"/>
            <a:ext cx="5019194" cy="5019194"/>
          </a:xfrm>
          <a:prstGeom prst="rect">
            <a:avLst/>
          </a:prstGeom>
        </p:spPr>
      </p:pic>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rot="21127143">
            <a:off x="1557912" y="3841396"/>
            <a:ext cx="4211870" cy="2376818"/>
          </a:xfrm>
          <a:prstGeom prst="rect">
            <a:avLst/>
          </a:prstGeom>
          <a:noFill/>
        </p:spPr>
        <p:txBody>
          <a:bodyPr wrap="square">
            <a:noAutofit/>
          </a:bodyPr>
          <a:lstStyle>
            <a:lvl1pPr marL="0" indent="0" algn="ctr">
              <a:buNone/>
              <a:defRPr sz="4400" baseline="0">
                <a:solidFill>
                  <a:schemeClr val="bg1"/>
                </a:solidFill>
              </a:defRPr>
            </a:lvl1pPr>
          </a:lstStyle>
          <a:p>
            <a:r>
              <a:rPr lang="en-US"/>
              <a:t>Sett inn </a:t>
            </a:r>
            <a:r>
              <a:rPr lang="en-US" err="1"/>
              <a:t>bilde</a:t>
            </a:r>
            <a:r>
              <a:rPr lang="en-US"/>
              <a:t> </a:t>
            </a:r>
            <a:r>
              <a:rPr lang="en-US" err="1"/>
              <a:t>fra</a:t>
            </a:r>
            <a:r>
              <a:rPr lang="en-US"/>
              <a:t> </a:t>
            </a:r>
            <a:r>
              <a:rPr lang="en-US" err="1"/>
              <a:t>meny</a:t>
            </a:r>
            <a:endParaRPr lang="en-US"/>
          </a:p>
        </p:txBody>
      </p:sp>
      <p:sp>
        <p:nvSpPr>
          <p:cNvPr id="5" name="Text Placeholder 4">
            <a:extLst>
              <a:ext uri="{FF2B5EF4-FFF2-40B4-BE49-F238E27FC236}">
                <a16:creationId xmlns:a16="http://schemas.microsoft.com/office/drawing/2014/main" id="{B00D2883-1DBB-4A89-BE2A-3AB6A6803EC3}"/>
              </a:ext>
            </a:extLst>
          </p:cNvPr>
          <p:cNvSpPr>
            <a:spLocks noGrp="1"/>
          </p:cNvSpPr>
          <p:nvPr>
            <p:ph type="body" sz="quarter" idx="43" hasCustomPrompt="1"/>
          </p:nvPr>
        </p:nvSpPr>
        <p:spPr>
          <a:xfrm>
            <a:off x="1236677" y="3408539"/>
            <a:ext cx="4968936" cy="4090061"/>
          </a:xfrm>
          <a:blipFill>
            <a:blip r:embed="rId4"/>
            <a:stretch>
              <a:fillRect/>
            </a:stretch>
          </a:blipFill>
        </p:spPr>
        <p:txBody>
          <a:bodyPr/>
          <a:lstStyle>
            <a:lvl1pPr marL="0" indent="0">
              <a:buNone/>
              <a:defRPr/>
            </a:lvl1pPr>
          </a:lstStyle>
          <a:p>
            <a:pPr lvl="0"/>
            <a:r>
              <a:rPr lang="en-US"/>
              <a:t> </a:t>
            </a:r>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6F8C07EB-1794-E485-3118-2E38AED7E52E}"/>
              </a:ext>
            </a:extLst>
          </p:cNvPr>
          <p:cNvPicPr>
            <a:picLocks/>
          </p:cNvPicPr>
          <p:nvPr userDrawn="1"/>
        </p:nvPicPr>
        <p:blipFill>
          <a:blip r:embed="rId5"/>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3C4CDF0A-8D8C-9799-0457-08D516F87652}"/>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4059481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 -0.2581 " pathEditMode="relative" ptsTypes="AA">
                                      <p:cBhvr>
                                        <p:cTn id="6" dur="2000" fill="hold"/>
                                        <p:tgtEl>
                                          <p:spTgt spid="3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2581 " pathEditMode="relative" ptsTypes="AA">
                                      <p:cBhvr>
                                        <p:cTn id="8" dur="2000" fill="hold"/>
                                        <p:tgtEl>
                                          <p:spTgt spid="5">
                                            <p:bg/>
                                          </p:spTgt>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2581 " pathEditMode="relative" ptsTypes="AA">
                                      <p:cBhvr>
                                        <p:cTn id="10" dur="2000" fill="hold"/>
                                        <p:tgtEl>
                                          <p:spTgt spid="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build="p" animBg="1">
        <p:tmplLst>
          <p:tmpl>
            <p:tnLst>
              <p:par>
                <p:cTn presetID="0" presetClass="path" presetSubtype="0" accel="50000" decel="50000" fill="hold" nodeType="withEffect">
                  <p:stCondLst>
                    <p:cond delay="0"/>
                  </p:stCondLst>
                  <p:childTnLst>
                    <p:animMotion origin="layout" path="M 0 0 L 0 -0.2581 " pathEditMode="relative" ptsTypes="AA">
                      <p:cBhvr>
                        <p:cTn dur="2000" fill="hold"/>
                        <p:tgtEl>
                          <p:spTgt spid="5"/>
                        </p:tgtEl>
                        <p:attrNameLst>
                          <p:attrName>ppt_x</p:attrName>
                          <p:attrName>ppt_y</p:attrName>
                        </p:attrNameLst>
                      </p:cBhvr>
                    </p:animMotion>
                  </p:childTnLst>
                </p:cTn>
              </p:par>
            </p:tnLst>
          </p:tmpl>
          <p:tmpl lvl="1">
            <p:tnLst>
              <p:par>
                <p:cTn presetID="0" presetClass="path" presetSubtype="0" accel="50000" decel="50000" fill="hold" nodeType="withEffect">
                  <p:stCondLst>
                    <p:cond delay="0"/>
                  </p:stCondLst>
                  <p:childTnLst>
                    <p:animMotion origin="layout" path="M 0 0 L 0 -0.2581 " pathEditMode="relative" ptsTypes="AA">
                      <p:cBhvr>
                        <p:cTn dur="2000" fill="hold"/>
                        <p:tgtEl>
                          <p:spTgt spid="5"/>
                        </p:tgtEl>
                        <p:attrNameLst>
                          <p:attrName>ppt_x</p:attrName>
                          <p:attrName>ppt_y</p:attrName>
                        </p:attrNameLst>
                      </p:cBhvr>
                    </p:animMotion>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bilside (Animasjon)">
    <p:bg>
      <p:bgPr>
        <a:solidFill>
          <a:srgbClr val="F8E9DD"/>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BB0CE27-C394-4607-98BB-7BA11CE74F44}"/>
              </a:ext>
            </a:extLst>
          </p:cNvPr>
          <p:cNvSpPr>
            <a:spLocks noGrp="1"/>
          </p:cNvSpPr>
          <p:nvPr>
            <p:ph type="body" sz="quarter" idx="31" hasCustomPrompt="1"/>
          </p:nvPr>
        </p:nvSpPr>
        <p:spPr>
          <a:xfrm>
            <a:off x="6096002" y="1"/>
            <a:ext cx="6095999" cy="6857998"/>
          </a:xfrm>
          <a:custGeom>
            <a:avLst/>
            <a:gdLst>
              <a:gd name="connsiteX0" fmla="*/ 1649621 w 6095999"/>
              <a:gd name="connsiteY0" fmla="*/ 0 h 6857998"/>
              <a:gd name="connsiteX1" fmla="*/ 6095999 w 6095999"/>
              <a:gd name="connsiteY1" fmla="*/ 0 h 6857998"/>
              <a:gd name="connsiteX2" fmla="*/ 6095999 w 6095999"/>
              <a:gd name="connsiteY2" fmla="*/ 6857998 h 6857998"/>
              <a:gd name="connsiteX3" fmla="*/ 1650155 w 6095999"/>
              <a:gd name="connsiteY3" fmla="*/ 6857998 h 6857998"/>
              <a:gd name="connsiteX4" fmla="*/ 1597925 w 6095999"/>
              <a:gd name="connsiteY4" fmla="*/ 6816955 h 6857998"/>
              <a:gd name="connsiteX5" fmla="*/ 0 w 6095999"/>
              <a:gd name="connsiteY5" fmla="*/ 3428789 h 6857998"/>
              <a:gd name="connsiteX6" fmla="*/ 1597925 w 6095999"/>
              <a:gd name="connsiteY6" fmla="*/ 4062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8">
                <a:moveTo>
                  <a:pt x="1649621" y="0"/>
                </a:moveTo>
                <a:lnTo>
                  <a:pt x="6095999" y="0"/>
                </a:lnTo>
                <a:lnTo>
                  <a:pt x="6095999" y="6857998"/>
                </a:lnTo>
                <a:lnTo>
                  <a:pt x="1650155" y="6857998"/>
                </a:lnTo>
                <a:lnTo>
                  <a:pt x="1597925" y="6816955"/>
                </a:lnTo>
                <a:cubicBezTo>
                  <a:pt x="622032" y="6011615"/>
                  <a:pt x="0" y="4792841"/>
                  <a:pt x="0" y="3428789"/>
                </a:cubicBezTo>
                <a:cubicBezTo>
                  <a:pt x="0" y="2064738"/>
                  <a:pt x="622032" y="845963"/>
                  <a:pt x="1597925" y="40623"/>
                </a:cubicBezTo>
                <a:close/>
              </a:path>
            </a:pathLst>
          </a:custGeom>
          <a:solidFill>
            <a:srgbClr val="042478"/>
          </a:solidFill>
        </p:spPr>
        <p:txBody>
          <a:bodyPr wrap="square">
            <a:noAutofit/>
          </a:bodyPr>
          <a:lstStyle>
            <a:lvl1pPr marL="0" indent="0">
              <a:buNone/>
              <a:defRPr sz="200"/>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42478"/>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42478"/>
                </a:solidFill>
              </a:defRPr>
            </a:lvl1pPr>
          </a:lstStyle>
          <a:p>
            <a:fld id="{E21350B7-B9C6-4D95-8DED-14AC5563525B}" type="slidenum">
              <a:rPr lang="en-US" smtClean="0"/>
              <a:pPr/>
              <a:t>‹#›</a:t>
            </a:fld>
            <a:endParaRPr lang="en-US"/>
          </a:p>
        </p:txBody>
      </p:sp>
      <p:sp>
        <p:nvSpPr>
          <p:cNvPr id="16" name="addin_colorlist" hidden="1">
            <a:extLst>
              <a:ext uri="{FF2B5EF4-FFF2-40B4-BE49-F238E27FC236}">
                <a16:creationId xmlns:a16="http://schemas.microsoft.com/office/drawing/2014/main" id="{526EE899-D5E9-4D5E-880C-C006EB3F14FB}"/>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itle 13">
            <a:extLst>
              <a:ext uri="{FF2B5EF4-FFF2-40B4-BE49-F238E27FC236}">
                <a16:creationId xmlns:a16="http://schemas.microsoft.com/office/drawing/2014/main" id="{F2EC2875-A8E4-4C69-9D40-24A9CCC2F149}"/>
              </a:ext>
            </a:extLst>
          </p:cNvPr>
          <p:cNvSpPr>
            <a:spLocks noGrp="1"/>
          </p:cNvSpPr>
          <p:nvPr>
            <p:ph type="title"/>
          </p:nvPr>
        </p:nvSpPr>
        <p:spPr>
          <a:xfrm>
            <a:off x="315913" y="1206151"/>
            <a:ext cx="4695079" cy="1251744"/>
          </a:xfrm>
        </p:spPr>
        <p:txBody>
          <a:bodyPr anchor="t"/>
          <a:lstStyle>
            <a:lvl1pPr>
              <a:lnSpc>
                <a:spcPct val="90000"/>
              </a:lnSpc>
              <a:defRPr>
                <a:solidFill>
                  <a:srgbClr val="042478"/>
                </a:solidFill>
              </a:defRPr>
            </a:lvl1pPr>
          </a:lstStyle>
          <a:p>
            <a:r>
              <a:rPr lang="nb-NO"/>
              <a:t>Klikk for å redigere tittelstil</a:t>
            </a:r>
            <a:endParaRPr lang="en-US"/>
          </a:p>
        </p:txBody>
      </p:sp>
      <p:sp>
        <p:nvSpPr>
          <p:cNvPr id="23" name="Text Placeholder 27">
            <a:extLst>
              <a:ext uri="{FF2B5EF4-FFF2-40B4-BE49-F238E27FC236}">
                <a16:creationId xmlns:a16="http://schemas.microsoft.com/office/drawing/2014/main" id="{C6E809E9-2EE0-4D5E-ABD5-7560E83DF04E}"/>
              </a:ext>
            </a:extLst>
          </p:cNvPr>
          <p:cNvSpPr>
            <a:spLocks noGrp="1"/>
          </p:cNvSpPr>
          <p:nvPr>
            <p:ph type="body" sz="quarter" idx="29"/>
          </p:nvPr>
        </p:nvSpPr>
        <p:spPr>
          <a:xfrm>
            <a:off x="315913" y="2819152"/>
            <a:ext cx="4695079" cy="2687638"/>
          </a:xfrm>
        </p:spPr>
        <p:txBody>
          <a:bodyPr/>
          <a:lstStyle>
            <a:lvl1pPr>
              <a:defRPr sz="1400">
                <a:solidFill>
                  <a:srgbClr val="042478"/>
                </a:solidFill>
              </a:defRPr>
            </a:lvl1pPr>
            <a:lvl2pPr>
              <a:defRPr sz="1200">
                <a:solidFill>
                  <a:srgbClr val="042478"/>
                </a:solidFill>
              </a:defRPr>
            </a:lvl2pPr>
            <a:lvl3pPr>
              <a:defRPr sz="1100">
                <a:solidFill>
                  <a:srgbClr val="042478"/>
                </a:solidFill>
              </a:defRPr>
            </a:lvl3pPr>
            <a:lvl4pPr>
              <a:defRPr sz="1000">
                <a:solidFill>
                  <a:srgbClr val="042478"/>
                </a:solidFill>
              </a:defRPr>
            </a:lvl4pPr>
            <a:lvl5pPr>
              <a:defRPr sz="900">
                <a:solidFill>
                  <a:srgbClr val="042478"/>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rot="20095499">
            <a:off x="7470934" y="2251972"/>
            <a:ext cx="2477110" cy="5326551"/>
          </a:xfrm>
          <a:prstGeom prst="rect">
            <a:avLst/>
          </a:prstGeom>
          <a:noFill/>
        </p:spPr>
        <p:txBody>
          <a:bodyPr wrap="square">
            <a:noAutofit/>
          </a:bodyPr>
          <a:lstStyle>
            <a:lvl1pPr marL="0" indent="0" algn="ctr">
              <a:buNone/>
              <a:defRPr sz="4400" baseline="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65" name="Text Placeholder 64">
            <a:extLst>
              <a:ext uri="{FF2B5EF4-FFF2-40B4-BE49-F238E27FC236}">
                <a16:creationId xmlns:a16="http://schemas.microsoft.com/office/drawing/2014/main" id="{07CB38BD-06CD-4641-A90C-18CE66C56A87}"/>
              </a:ext>
            </a:extLst>
          </p:cNvPr>
          <p:cNvSpPr>
            <a:spLocks noGrp="1"/>
          </p:cNvSpPr>
          <p:nvPr>
            <p:ph type="body" sz="quarter" idx="32" hasCustomPrompt="1"/>
          </p:nvPr>
        </p:nvSpPr>
        <p:spPr>
          <a:xfrm rot="20087460">
            <a:off x="7250598" y="2087988"/>
            <a:ext cx="2902052" cy="5636684"/>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
        <p:nvSpPr>
          <p:cNvPr id="28" name="Picture Placeholder 31">
            <a:extLst>
              <a:ext uri="{FF2B5EF4-FFF2-40B4-BE49-F238E27FC236}">
                <a16:creationId xmlns:a16="http://schemas.microsoft.com/office/drawing/2014/main" id="{81C825AF-C1C5-44BB-9F0A-1E28516D9E18}"/>
              </a:ext>
            </a:extLst>
          </p:cNvPr>
          <p:cNvSpPr>
            <a:spLocks noGrp="1"/>
          </p:cNvSpPr>
          <p:nvPr>
            <p:ph type="pic" sz="quarter" idx="44" hasCustomPrompt="1"/>
          </p:nvPr>
        </p:nvSpPr>
        <p:spPr>
          <a:xfrm rot="20095499">
            <a:off x="11413087" y="3189250"/>
            <a:ext cx="2480710" cy="5321378"/>
          </a:xfrm>
          <a:prstGeom prst="rect">
            <a:avLst/>
          </a:prstGeom>
          <a:noFill/>
        </p:spPr>
        <p:txBody>
          <a:bodyPr wrap="square">
            <a:noAutofit/>
          </a:bodyPr>
          <a:lstStyle>
            <a:lvl1pPr marL="0" indent="0" algn="ctr">
              <a:buNone/>
              <a:defRPr sz="4400" baseline="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26" name="Text Placeholder 64">
            <a:extLst>
              <a:ext uri="{FF2B5EF4-FFF2-40B4-BE49-F238E27FC236}">
                <a16:creationId xmlns:a16="http://schemas.microsoft.com/office/drawing/2014/main" id="{8001664F-BDA3-427D-9F79-FBB525E0DF09}"/>
              </a:ext>
            </a:extLst>
          </p:cNvPr>
          <p:cNvSpPr>
            <a:spLocks noGrp="1"/>
          </p:cNvSpPr>
          <p:nvPr>
            <p:ph type="body" sz="quarter" idx="43" hasCustomPrompt="1"/>
          </p:nvPr>
        </p:nvSpPr>
        <p:spPr>
          <a:xfrm rot="20087460">
            <a:off x="11194429" y="3019296"/>
            <a:ext cx="2902052" cy="5636684"/>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
        <p:nvSpPr>
          <p:cNvPr id="25" name="Text Placeholder 8">
            <a:extLst>
              <a:ext uri="{FF2B5EF4-FFF2-40B4-BE49-F238E27FC236}">
                <a16:creationId xmlns:a16="http://schemas.microsoft.com/office/drawing/2014/main" id="{79E04B0B-6D10-4EC9-BB96-507F599A1C71}"/>
              </a:ext>
            </a:extLst>
          </p:cNvPr>
          <p:cNvSpPr>
            <a:spLocks noGrp="1"/>
          </p:cNvSpPr>
          <p:nvPr>
            <p:ph type="body" sz="quarter" idx="27" hasCustomPrompt="1"/>
          </p:nvPr>
        </p:nvSpPr>
        <p:spPr>
          <a:xfrm>
            <a:off x="342045" y="5886736"/>
            <a:ext cx="1675341" cy="396000"/>
          </a:xfrm>
          <a:blipFill>
            <a:blip r:embed="rId3"/>
            <a:stretch>
              <a:fillRect/>
            </a:stretch>
          </a:blipFill>
        </p:spPr>
        <p:txBody>
          <a:bodyPr/>
          <a:lstStyle>
            <a:lvl1pPr marL="0" indent="0">
              <a:buNone/>
              <a:defRPr sz="100"/>
            </a:lvl1pPr>
          </a:lstStyle>
          <a:p>
            <a:pPr lvl="0"/>
            <a:r>
              <a:rPr lang="en-US"/>
              <a:t> </a:t>
            </a:r>
          </a:p>
        </p:txBody>
      </p:sp>
      <p:pic>
        <p:nvPicPr>
          <p:cNvPr id="3" name="logo_blaa" hidden="1">
            <a:extLst>
              <a:ext uri="{FF2B5EF4-FFF2-40B4-BE49-F238E27FC236}">
                <a16:creationId xmlns:a16="http://schemas.microsoft.com/office/drawing/2014/main" id="{E27DB85F-9647-84E3-D691-8E2D70F76472}"/>
              </a:ext>
            </a:extLst>
          </p:cNvPr>
          <p:cNvPicPr>
            <a:picLocks/>
          </p:cNvPicPr>
          <p:nvPr userDrawn="1"/>
        </p:nvPicPr>
        <p:blipFill>
          <a:blip r:embed="rId3"/>
          <a:stretch>
            <a:fillRect/>
          </a:stretch>
        </p:blipFill>
        <p:spPr>
          <a:xfrm>
            <a:off x="342043" y="5886736"/>
            <a:ext cx="1675341" cy="396000"/>
          </a:xfrm>
          <a:prstGeom prst="rect">
            <a:avLst/>
          </a:prstGeom>
        </p:spPr>
      </p:pic>
      <p:pic>
        <p:nvPicPr>
          <p:cNvPr id="5" name="logo_hvit" hidden="1">
            <a:extLst>
              <a:ext uri="{FF2B5EF4-FFF2-40B4-BE49-F238E27FC236}">
                <a16:creationId xmlns:a16="http://schemas.microsoft.com/office/drawing/2014/main" id="{023D1DF3-E22F-32AC-00DB-0CCAD62E84BE}"/>
              </a:ext>
            </a:extLst>
          </p:cNvPr>
          <p:cNvPicPr>
            <a:picLocks/>
          </p:cNvPicPr>
          <p:nvPr userDrawn="1"/>
        </p:nvPicPr>
        <p:blipFill>
          <a:blip r:embed="rId4"/>
          <a:stretch>
            <a:fillRect/>
          </a:stretch>
        </p:blipFill>
        <p:spPr>
          <a:xfrm>
            <a:off x="342043" y="5886736"/>
            <a:ext cx="1675341" cy="396000"/>
          </a:xfrm>
          <a:prstGeom prst="rect">
            <a:avLst/>
          </a:prstGeom>
        </p:spPr>
      </p:pic>
    </p:spTree>
    <p:extLst>
      <p:ext uri="{BB962C8B-B14F-4D97-AF65-F5344CB8AC3E}">
        <p14:creationId xmlns:p14="http://schemas.microsoft.com/office/powerpoint/2010/main" val="6554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2.91667E-6 3.33333E-6 L -0.0625 -0.23889 " pathEditMode="relative" rAng="0" ptsTypes="AA">
                                      <p:cBhvr>
                                        <p:cTn id="6" dur="2000" fill="hold"/>
                                        <p:tgtEl>
                                          <p:spTgt spid="32"/>
                                        </p:tgtEl>
                                        <p:attrNameLst>
                                          <p:attrName>ppt_x</p:attrName>
                                          <p:attrName>ppt_y</p:attrName>
                                        </p:attrNameLst>
                                      </p:cBhvr>
                                      <p:rCtr x="-3125" y="-11944"/>
                                    </p:animMotion>
                                  </p:childTnLst>
                                </p:cTn>
                              </p:par>
                              <p:par>
                                <p:cTn id="7" presetID="0" presetClass="path" presetSubtype="0" accel="50000" decel="50000" fill="hold" grpId="0" nodeType="withEffect">
                                  <p:stCondLst>
                                    <p:cond delay="0"/>
                                  </p:stCondLst>
                                  <p:childTnLst>
                                    <p:animMotion origin="layout" path="M 0 0 L -0.0625 -0.23889 " pathEditMode="relative" ptsTypes="AA">
                                      <p:cBhvr>
                                        <p:cTn id="8" dur="2000" fill="hold"/>
                                        <p:tgtEl>
                                          <p:spTgt spid="65">
                                            <p:bg/>
                                          </p:spTgt>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625 -0.23889 " pathEditMode="relative" ptsTypes="AA">
                                      <p:cBhvr>
                                        <p:cTn id="10" dur="2000" fill="hold"/>
                                        <p:tgtEl>
                                          <p:spTgt spid="65">
                                            <p:txEl>
                                              <p:pRg st="0" end="0"/>
                                            </p:txEl>
                                          </p:spTgt>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4.16667E-7 7.40741E-7 L -0.0625 -0.23889 " pathEditMode="relative" rAng="0" ptsTypes="AA">
                                      <p:cBhvr>
                                        <p:cTn id="12" dur="2000" fill="hold"/>
                                        <p:tgtEl>
                                          <p:spTgt spid="28"/>
                                        </p:tgtEl>
                                        <p:attrNameLst>
                                          <p:attrName>ppt_x</p:attrName>
                                          <p:attrName>ppt_y</p:attrName>
                                        </p:attrNameLst>
                                      </p:cBhvr>
                                      <p:rCtr x="-3125" y="-11944"/>
                                    </p:animMotion>
                                  </p:childTnLst>
                                </p:cTn>
                              </p:par>
                              <p:par>
                                <p:cTn id="13" presetID="0" presetClass="path" presetSubtype="0" accel="50000" decel="50000" fill="hold" grpId="0" nodeType="withEffect">
                                  <p:stCondLst>
                                    <p:cond delay="0"/>
                                  </p:stCondLst>
                                  <p:childTnLst>
                                    <p:animMotion origin="layout" path="M 0 0 L -0.0625 -0.23889 " pathEditMode="relative" ptsTypes="AA">
                                      <p:cBhvr>
                                        <p:cTn id="14" dur="2000" fill="hold"/>
                                        <p:tgtEl>
                                          <p:spTgt spid="26">
                                            <p:bg/>
                                          </p:spTgt>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L -0.0625 -0.23889 " pathEditMode="relative" ptsTypes="AA">
                                      <p:cBhvr>
                                        <p:cTn id="18" dur="2000" fill="hold"/>
                                        <p:tgtEl>
                                          <p:spTgt spid="26">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5" grpId="0" uiExpand="1" build="p" animBg="1">
        <p:tmplLst>
          <p:tmpl>
            <p:tnLst>
              <p:par>
                <p:cTn presetID="0" presetClass="path" presetSubtype="0" accel="50000" decel="50000" fill="hold" nodeType="withEffect">
                  <p:stCondLst>
                    <p:cond delay="0"/>
                  </p:stCondLst>
                  <p:childTnLst>
                    <p:animMotion origin="layout" path="M 0 0 L -0.0625 -0.23889 " pathEditMode="relative" ptsTypes="AA">
                      <p:cBhvr>
                        <p:cTn dur="2000" fill="hold"/>
                        <p:tgtEl>
                          <p:spTgt spid="65"/>
                        </p:tgtEl>
                        <p:attrNameLst>
                          <p:attrName>ppt_x</p:attrName>
                          <p:attrName>ppt_y</p:attrName>
                        </p:attrNameLst>
                      </p:cBhvr>
                    </p:animMotion>
                  </p:childTnLst>
                </p:cTn>
              </p:par>
            </p:tnLst>
          </p:tmpl>
          <p:tmpl lvl="1">
            <p:tnLst>
              <p:par>
                <p:cTn presetID="0" presetClass="path" presetSubtype="0" accel="50000" decel="50000" fill="hold" nodeType="withEffect">
                  <p:stCondLst>
                    <p:cond delay="0"/>
                  </p:stCondLst>
                  <p:childTnLst>
                    <p:animMotion origin="layout" path="M 0 0 L -0.0625 -0.23889 " pathEditMode="relative" ptsTypes="AA">
                      <p:cBhvr>
                        <p:cTn dur="2000" fill="hold"/>
                        <p:tgtEl>
                          <p:spTgt spid="65"/>
                        </p:tgtEl>
                        <p:attrNameLst>
                          <p:attrName>ppt_x</p:attrName>
                          <p:attrName>ppt_y</p:attrName>
                        </p:attrNameLst>
                      </p:cBhvr>
                    </p:animMotion>
                  </p:childTnLst>
                </p:cTn>
              </p:par>
            </p:tnLst>
          </p:tmpl>
        </p:tmplLst>
      </p:bldP>
      <p:bldP spid="28" grpId="0"/>
      <p:bldP spid="26" grpId="0" build="p" animBg="1">
        <p:tmplLst>
          <p:tmpl>
            <p:tnLst>
              <p:par>
                <p:cTn presetID="0" presetClass="path" presetSubtype="0" accel="50000" decel="50000" fill="hold" nodeType="withEffect">
                  <p:stCondLst>
                    <p:cond delay="0"/>
                  </p:stCondLst>
                  <p:childTnLst>
                    <p:animMotion origin="layout" path="M 0 0 L -0.0625 -0.23889 " pathEditMode="relative" ptsTypes="AA">
                      <p:cBhvr>
                        <p:cTn dur="2000" fill="hold"/>
                        <p:tgtEl>
                          <p:spTgt spid="26"/>
                        </p:tgtEl>
                        <p:attrNameLst>
                          <p:attrName>ppt_x</p:attrName>
                          <p:attrName>ppt_y</p:attrName>
                        </p:attrNameLst>
                      </p:cBhvr>
                    </p:animMotion>
                  </p:childTnLst>
                </p:cTn>
              </p:par>
            </p:tnLst>
          </p:tmpl>
          <p:tmpl lvl="1">
            <p:tnLst>
              <p:par>
                <p:cTn presetID="0" presetClass="path" presetSubtype="0" accel="50000" decel="50000" fill="hold" nodeType="clickEffect">
                  <p:stCondLst>
                    <p:cond delay="0"/>
                  </p:stCondLst>
                  <p:childTnLst>
                    <p:animMotion origin="layout" path="M 0 0 L -0.0625 -0.23889 " pathEditMode="relative" ptsTypes="AA">
                      <p:cBhvr>
                        <p:cTn dur="2000" fill="hold"/>
                        <p:tgtEl>
                          <p:spTgt spid="26"/>
                        </p:tgtEl>
                        <p:attrNameLst>
                          <p:attrName>ppt_x</p:attrName>
                          <p:attrName>ppt_y</p:attrName>
                        </p:attrNameLst>
                      </p:cBhvr>
                    </p:animMotion>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Mac (Animasjon)">
    <p:bg>
      <p:bgPr>
        <a:solidFill>
          <a:srgbClr val="F8E9DD"/>
        </a:solidFill>
        <a:effectLst/>
      </p:bgPr>
    </p:bg>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4A80CED5-AB6B-4994-B3E6-B97FBE16A807}"/>
              </a:ext>
            </a:extLst>
          </p:cNvPr>
          <p:cNvSpPr>
            <a:spLocks noGrp="1"/>
          </p:cNvSpPr>
          <p:nvPr>
            <p:ph type="body" sz="quarter" idx="31" hasCustomPrompt="1"/>
          </p:nvPr>
        </p:nvSpPr>
        <p:spPr>
          <a:xfrm>
            <a:off x="6096002" y="1"/>
            <a:ext cx="6095999" cy="6857998"/>
          </a:xfrm>
          <a:custGeom>
            <a:avLst/>
            <a:gdLst>
              <a:gd name="connsiteX0" fmla="*/ 1649621 w 6095999"/>
              <a:gd name="connsiteY0" fmla="*/ 0 h 6857998"/>
              <a:gd name="connsiteX1" fmla="*/ 6095999 w 6095999"/>
              <a:gd name="connsiteY1" fmla="*/ 0 h 6857998"/>
              <a:gd name="connsiteX2" fmla="*/ 6095999 w 6095999"/>
              <a:gd name="connsiteY2" fmla="*/ 6857998 h 6857998"/>
              <a:gd name="connsiteX3" fmla="*/ 1650155 w 6095999"/>
              <a:gd name="connsiteY3" fmla="*/ 6857998 h 6857998"/>
              <a:gd name="connsiteX4" fmla="*/ 1597925 w 6095999"/>
              <a:gd name="connsiteY4" fmla="*/ 6816955 h 6857998"/>
              <a:gd name="connsiteX5" fmla="*/ 0 w 6095999"/>
              <a:gd name="connsiteY5" fmla="*/ 3428789 h 6857998"/>
              <a:gd name="connsiteX6" fmla="*/ 1597925 w 6095999"/>
              <a:gd name="connsiteY6" fmla="*/ 4062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8">
                <a:moveTo>
                  <a:pt x="1649621" y="0"/>
                </a:moveTo>
                <a:lnTo>
                  <a:pt x="6095999" y="0"/>
                </a:lnTo>
                <a:lnTo>
                  <a:pt x="6095999" y="6857998"/>
                </a:lnTo>
                <a:lnTo>
                  <a:pt x="1650155" y="6857998"/>
                </a:lnTo>
                <a:lnTo>
                  <a:pt x="1597925" y="6816955"/>
                </a:lnTo>
                <a:cubicBezTo>
                  <a:pt x="622032" y="6011615"/>
                  <a:pt x="0" y="4792841"/>
                  <a:pt x="0" y="3428789"/>
                </a:cubicBezTo>
                <a:cubicBezTo>
                  <a:pt x="0" y="2064738"/>
                  <a:pt x="622032" y="845963"/>
                  <a:pt x="1597925" y="40623"/>
                </a:cubicBezTo>
                <a:close/>
              </a:path>
            </a:pathLst>
          </a:custGeom>
          <a:solidFill>
            <a:srgbClr val="042478"/>
          </a:solidFill>
        </p:spPr>
        <p:txBody>
          <a:bodyPr wrap="square">
            <a:noAutofit/>
          </a:bodyPr>
          <a:lstStyle>
            <a:lvl1pPr marL="0" indent="0">
              <a:buNone/>
              <a:defRPr sz="200"/>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42478"/>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42478"/>
                </a:solidFill>
              </a:defRPr>
            </a:lvl1pPr>
          </a:lstStyle>
          <a:p>
            <a:fld id="{E21350B7-B9C6-4D95-8DED-14AC5563525B}" type="slidenum">
              <a:rPr lang="en-US" smtClean="0"/>
              <a:pPr/>
              <a:t>‹#›</a:t>
            </a:fld>
            <a:endParaRPr lang="en-US"/>
          </a:p>
        </p:txBody>
      </p:sp>
      <p:sp>
        <p:nvSpPr>
          <p:cNvPr id="16" name="addin_colorlist" hidden="1">
            <a:extLst>
              <a:ext uri="{FF2B5EF4-FFF2-40B4-BE49-F238E27FC236}">
                <a16:creationId xmlns:a16="http://schemas.microsoft.com/office/drawing/2014/main" id="{526EE899-D5E9-4D5E-880C-C006EB3F14FB}"/>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itle 13">
            <a:extLst>
              <a:ext uri="{FF2B5EF4-FFF2-40B4-BE49-F238E27FC236}">
                <a16:creationId xmlns:a16="http://schemas.microsoft.com/office/drawing/2014/main" id="{F2EC2875-A8E4-4C69-9D40-24A9CCC2F149}"/>
              </a:ext>
            </a:extLst>
          </p:cNvPr>
          <p:cNvSpPr>
            <a:spLocks noGrp="1"/>
          </p:cNvSpPr>
          <p:nvPr>
            <p:ph type="title"/>
          </p:nvPr>
        </p:nvSpPr>
        <p:spPr>
          <a:xfrm>
            <a:off x="315913" y="1206151"/>
            <a:ext cx="4695079" cy="1251744"/>
          </a:xfrm>
        </p:spPr>
        <p:txBody>
          <a:bodyPr anchor="t"/>
          <a:lstStyle>
            <a:lvl1pPr>
              <a:lnSpc>
                <a:spcPct val="90000"/>
              </a:lnSpc>
              <a:defRPr>
                <a:solidFill>
                  <a:srgbClr val="042478"/>
                </a:solidFill>
              </a:defRPr>
            </a:lvl1pPr>
          </a:lstStyle>
          <a:p>
            <a:r>
              <a:rPr lang="nb-NO"/>
              <a:t>Klikk for å redigere tittelstil</a:t>
            </a:r>
            <a:endParaRPr lang="en-US"/>
          </a:p>
        </p:txBody>
      </p:sp>
      <p:sp>
        <p:nvSpPr>
          <p:cNvPr id="23" name="Text Placeholder 27">
            <a:extLst>
              <a:ext uri="{FF2B5EF4-FFF2-40B4-BE49-F238E27FC236}">
                <a16:creationId xmlns:a16="http://schemas.microsoft.com/office/drawing/2014/main" id="{C6E809E9-2EE0-4D5E-ABD5-7560E83DF04E}"/>
              </a:ext>
            </a:extLst>
          </p:cNvPr>
          <p:cNvSpPr>
            <a:spLocks noGrp="1"/>
          </p:cNvSpPr>
          <p:nvPr>
            <p:ph type="body" sz="quarter" idx="29"/>
          </p:nvPr>
        </p:nvSpPr>
        <p:spPr>
          <a:xfrm>
            <a:off x="315913" y="2819152"/>
            <a:ext cx="4695079" cy="2687638"/>
          </a:xfrm>
        </p:spPr>
        <p:txBody>
          <a:bodyPr/>
          <a:lstStyle>
            <a:lvl1pPr>
              <a:defRPr sz="1400">
                <a:solidFill>
                  <a:srgbClr val="042478"/>
                </a:solidFill>
              </a:defRPr>
            </a:lvl1pPr>
            <a:lvl2pPr>
              <a:defRPr sz="1200">
                <a:solidFill>
                  <a:srgbClr val="042478"/>
                </a:solidFill>
              </a:defRPr>
            </a:lvl2pPr>
            <a:lvl3pPr>
              <a:defRPr sz="1100">
                <a:solidFill>
                  <a:srgbClr val="042478"/>
                </a:solidFill>
              </a:defRPr>
            </a:lvl3pPr>
            <a:lvl4pPr>
              <a:defRPr sz="1000">
                <a:solidFill>
                  <a:srgbClr val="042478"/>
                </a:solidFill>
              </a:defRPr>
            </a:lvl4pPr>
            <a:lvl5pPr>
              <a:defRPr sz="900">
                <a:solidFill>
                  <a:srgbClr val="042478"/>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5" name="Text Placeholder 4">
            <a:extLst>
              <a:ext uri="{FF2B5EF4-FFF2-40B4-BE49-F238E27FC236}">
                <a16:creationId xmlns:a16="http://schemas.microsoft.com/office/drawing/2014/main" id="{2EDD01A2-4366-4D2C-A0E7-B1B95B71D09E}"/>
              </a:ext>
            </a:extLst>
          </p:cNvPr>
          <p:cNvSpPr>
            <a:spLocks noGrp="1"/>
          </p:cNvSpPr>
          <p:nvPr>
            <p:ph type="body" sz="quarter" idx="43" hasCustomPrompt="1"/>
          </p:nvPr>
        </p:nvSpPr>
        <p:spPr>
          <a:xfrm>
            <a:off x="6844477" y="1750446"/>
            <a:ext cx="5995752" cy="4935260"/>
          </a:xfrm>
          <a:blipFill>
            <a:blip r:embed="rId2"/>
            <a:stretch>
              <a:fillRect/>
            </a:stretch>
          </a:blipFill>
        </p:spPr>
        <p:txBody>
          <a:bodyPr/>
          <a:lstStyle>
            <a:lvl1pPr marL="0" indent="0">
              <a:buNone/>
              <a:defRPr/>
            </a:lvl1pPr>
          </a:lstStyle>
          <a:p>
            <a:pPr lvl="0"/>
            <a:r>
              <a:rPr lang="en-US"/>
              <a:t> </a:t>
            </a:r>
          </a:p>
        </p:txBody>
      </p:sp>
      <p:sp>
        <p:nvSpPr>
          <p:cNvPr id="24" name="Picture Placeholder 31">
            <a:extLst>
              <a:ext uri="{FF2B5EF4-FFF2-40B4-BE49-F238E27FC236}">
                <a16:creationId xmlns:a16="http://schemas.microsoft.com/office/drawing/2014/main" id="{26E0B4AE-3913-4C0F-A569-2625D1C2CEE1}"/>
              </a:ext>
            </a:extLst>
          </p:cNvPr>
          <p:cNvSpPr>
            <a:spLocks noGrp="1"/>
          </p:cNvSpPr>
          <p:nvPr>
            <p:ph type="pic" sz="quarter" idx="28" hasCustomPrompt="1"/>
          </p:nvPr>
        </p:nvSpPr>
        <p:spPr>
          <a:xfrm rot="21127143">
            <a:off x="7230274" y="2275124"/>
            <a:ext cx="5097572" cy="2882167"/>
          </a:xfrm>
          <a:prstGeom prst="rect">
            <a:avLst/>
          </a:prstGeom>
          <a:noFill/>
        </p:spPr>
        <p:txBody>
          <a:bodyPr wrap="square">
            <a:noAutofit/>
          </a:bodyPr>
          <a:lstStyle>
            <a:lvl1pPr marL="0" indent="0" algn="ctr">
              <a:buNone/>
              <a:defRPr sz="4400" baseline="0">
                <a:solidFill>
                  <a:schemeClr val="bg1"/>
                </a:solidFill>
              </a:defRPr>
            </a:lvl1pPr>
          </a:lstStyle>
          <a:p>
            <a:r>
              <a:rPr lang="en-US"/>
              <a:t>Sett inn </a:t>
            </a:r>
            <a:r>
              <a:rPr lang="en-US" err="1"/>
              <a:t>bilde</a:t>
            </a:r>
            <a:r>
              <a:rPr lang="en-US"/>
              <a:t> </a:t>
            </a:r>
            <a:r>
              <a:rPr lang="en-US" err="1"/>
              <a:t>fra</a:t>
            </a:r>
            <a:r>
              <a:rPr lang="en-US"/>
              <a:t> </a:t>
            </a:r>
            <a:r>
              <a:rPr lang="en-US" err="1"/>
              <a:t>meny</a:t>
            </a:r>
            <a:r>
              <a:rPr lang="en-US"/>
              <a:t> </a:t>
            </a:r>
          </a:p>
        </p:txBody>
      </p:sp>
      <p:sp>
        <p:nvSpPr>
          <p:cNvPr id="3" name="Text Placeholder 2">
            <a:extLst>
              <a:ext uri="{FF2B5EF4-FFF2-40B4-BE49-F238E27FC236}">
                <a16:creationId xmlns:a16="http://schemas.microsoft.com/office/drawing/2014/main" id="{587622D3-E2C3-498F-9799-B2CB374E63AD}"/>
              </a:ext>
            </a:extLst>
          </p:cNvPr>
          <p:cNvSpPr>
            <a:spLocks noGrp="1"/>
          </p:cNvSpPr>
          <p:nvPr>
            <p:ph type="body" sz="quarter" idx="44" hasCustomPrompt="1"/>
          </p:nvPr>
        </p:nvSpPr>
        <p:spPr>
          <a:xfrm>
            <a:off x="6525569" y="5636682"/>
            <a:ext cx="3947160" cy="646518"/>
          </a:xfrm>
          <a:blipFill>
            <a:blip r:embed="rId3"/>
            <a:stretch>
              <a:fillRect/>
            </a:stretch>
          </a:blipFill>
        </p:spPr>
        <p:txBody>
          <a:bodyPr/>
          <a:lstStyle>
            <a:lvl1pPr marL="0" indent="0">
              <a:buNone/>
              <a:defRPr/>
            </a:lvl1pPr>
          </a:lstStyle>
          <a:p>
            <a:pPr lvl="0"/>
            <a:r>
              <a:rPr lang="en-US"/>
              <a:t> </a:t>
            </a:r>
          </a:p>
        </p:txBody>
      </p:sp>
      <p:sp>
        <p:nvSpPr>
          <p:cNvPr id="5" name="TextBox 4">
            <a:extLst>
              <a:ext uri="{FF2B5EF4-FFF2-40B4-BE49-F238E27FC236}">
                <a16:creationId xmlns:a16="http://schemas.microsoft.com/office/drawing/2014/main" id="{0ECCB4E4-C2B8-4505-B3B2-E7A16D1D597F}"/>
              </a:ext>
            </a:extLst>
          </p:cNvPr>
          <p:cNvSpPr txBox="1"/>
          <p:nvPr userDrawn="1"/>
        </p:nvSpPr>
        <p:spPr>
          <a:xfrm>
            <a:off x="6821714" y="2445657"/>
            <a:ext cx="914400" cy="914400"/>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F8B9D396-4FA5-4E05-AA33-A3B2F34FDFD0}"/>
              </a:ext>
            </a:extLst>
          </p:cNvPr>
          <p:cNvSpPr txBox="1"/>
          <p:nvPr userDrawn="1"/>
        </p:nvSpPr>
        <p:spPr>
          <a:xfrm>
            <a:off x="6778171" y="2685142"/>
            <a:ext cx="914400" cy="914400"/>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C565075B-279A-49F7-9EF7-C440206021BF}"/>
              </a:ext>
            </a:extLst>
          </p:cNvPr>
          <p:cNvSpPr txBox="1"/>
          <p:nvPr userDrawn="1"/>
        </p:nvSpPr>
        <p:spPr>
          <a:xfrm>
            <a:off x="6778171" y="2685142"/>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71D69F34-0256-46BB-95B6-72F3160484E5}"/>
              </a:ext>
            </a:extLst>
          </p:cNvPr>
          <p:cNvSpPr txBox="1"/>
          <p:nvPr userDrawn="1"/>
        </p:nvSpPr>
        <p:spPr>
          <a:xfrm>
            <a:off x="5054535" y="-2438400"/>
            <a:ext cx="184731" cy="369332"/>
          </a:xfrm>
          <a:prstGeom prst="rect">
            <a:avLst/>
          </a:prstGeom>
          <a:noFill/>
        </p:spPr>
        <p:txBody>
          <a:bodyPr wrap="none" rtlCol="0">
            <a:spAutoFit/>
          </a:bodyPr>
          <a:lstStyle/>
          <a:p>
            <a:endParaRPr lang="en-US"/>
          </a:p>
        </p:txBody>
      </p:sp>
      <p:sp>
        <p:nvSpPr>
          <p:cNvPr id="26" name="Text Placeholder 8">
            <a:extLst>
              <a:ext uri="{FF2B5EF4-FFF2-40B4-BE49-F238E27FC236}">
                <a16:creationId xmlns:a16="http://schemas.microsoft.com/office/drawing/2014/main" id="{5798462A-FDC9-4067-81E1-BA3C406CDC5D}"/>
              </a:ext>
            </a:extLst>
          </p:cNvPr>
          <p:cNvSpPr>
            <a:spLocks noGrp="1"/>
          </p:cNvSpPr>
          <p:nvPr>
            <p:ph type="body" sz="quarter" idx="27" hasCustomPrompt="1"/>
          </p:nvPr>
        </p:nvSpPr>
        <p:spPr>
          <a:xfrm>
            <a:off x="342045" y="5886736"/>
            <a:ext cx="1675341" cy="396000"/>
          </a:xfrm>
          <a:blipFill>
            <a:blip r:embed="rId4"/>
            <a:stretch>
              <a:fillRect/>
            </a:stretch>
          </a:blipFill>
        </p:spPr>
        <p:txBody>
          <a:bodyPr/>
          <a:lstStyle>
            <a:lvl1pPr marL="0" indent="0">
              <a:buNone/>
              <a:defRPr sz="100"/>
            </a:lvl1pPr>
          </a:lstStyle>
          <a:p>
            <a:pPr lvl="0"/>
            <a:r>
              <a:rPr lang="en-US"/>
              <a:t> </a:t>
            </a:r>
          </a:p>
        </p:txBody>
      </p:sp>
      <p:pic>
        <p:nvPicPr>
          <p:cNvPr id="4" name="logo_blaa" hidden="1">
            <a:extLst>
              <a:ext uri="{FF2B5EF4-FFF2-40B4-BE49-F238E27FC236}">
                <a16:creationId xmlns:a16="http://schemas.microsoft.com/office/drawing/2014/main" id="{1F4E1161-5704-353E-0667-C48099E9713E}"/>
              </a:ext>
            </a:extLst>
          </p:cNvPr>
          <p:cNvPicPr>
            <a:picLocks/>
          </p:cNvPicPr>
          <p:nvPr userDrawn="1"/>
        </p:nvPicPr>
        <p:blipFill>
          <a:blip r:embed="rId4"/>
          <a:stretch>
            <a:fillRect/>
          </a:stretch>
        </p:blipFill>
        <p:spPr>
          <a:xfrm>
            <a:off x="342043" y="5886736"/>
            <a:ext cx="1675341" cy="396000"/>
          </a:xfrm>
          <a:prstGeom prst="rect">
            <a:avLst/>
          </a:prstGeom>
        </p:spPr>
      </p:pic>
      <p:pic>
        <p:nvPicPr>
          <p:cNvPr id="12" name="logo_hvit" hidden="1">
            <a:extLst>
              <a:ext uri="{FF2B5EF4-FFF2-40B4-BE49-F238E27FC236}">
                <a16:creationId xmlns:a16="http://schemas.microsoft.com/office/drawing/2014/main" id="{9CAB186C-3802-81A4-1BD9-53A5970B5AAF}"/>
              </a:ext>
            </a:extLst>
          </p:cNvPr>
          <p:cNvPicPr>
            <a:picLocks/>
          </p:cNvPicPr>
          <p:nvPr userDrawn="1"/>
        </p:nvPicPr>
        <p:blipFill>
          <a:blip r:embed="rId5"/>
          <a:stretch>
            <a:fillRect/>
          </a:stretch>
        </p:blipFill>
        <p:spPr>
          <a:xfrm>
            <a:off x="342043" y="5886736"/>
            <a:ext cx="1675341" cy="396000"/>
          </a:xfrm>
          <a:prstGeom prst="rect">
            <a:avLst/>
          </a:prstGeom>
        </p:spPr>
      </p:pic>
    </p:spTree>
    <p:extLst>
      <p:ext uri="{BB962C8B-B14F-4D97-AF65-F5344CB8AC3E}">
        <p14:creationId xmlns:p14="http://schemas.microsoft.com/office/powerpoint/2010/main" val="40813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03437 -0.14167 " pathEditMode="relative" ptsTypes="AA">
                                      <p:cBhvr>
                                        <p:cTn id="6" dur="2000" fill="hold"/>
                                        <p:tgtEl>
                                          <p:spTgt spid="25">
                                            <p:bg/>
                                          </p:spTgt>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3437 -0.14167 " pathEditMode="relative" ptsTypes="AA">
                                      <p:cBhvr>
                                        <p:cTn id="8" dur="2000" fill="hold"/>
                                        <p:tgtEl>
                                          <p:spTgt spid="25">
                                            <p:txEl>
                                              <p:pRg st="0" end="0"/>
                                            </p:txEl>
                                          </p:spTgt>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3.33333E-6 1.85185E-6 L -0.03437 -0.14167 " pathEditMode="relative" rAng="0" ptsTypes="AA">
                                      <p:cBhvr>
                                        <p:cTn id="10" dur="2000" fill="hold"/>
                                        <p:tgtEl>
                                          <p:spTgt spid="24"/>
                                        </p:tgtEl>
                                        <p:attrNameLst>
                                          <p:attrName>ppt_x</p:attrName>
                                          <p:attrName>ppt_y</p:attrName>
                                        </p:attrNameLst>
                                      </p:cBhvr>
                                      <p:rCtr x="-1719" y="-7083"/>
                                    </p:animMotion>
                                  </p:childTnLst>
                                </p:cTn>
                              </p:par>
                              <p:par>
                                <p:cTn id="11" presetID="42" presetClass="path" presetSubtype="0" accel="50000" decel="50000" fill="hold" grpId="0" nodeType="withEffect">
                                  <p:stCondLst>
                                    <p:cond delay="0"/>
                                  </p:stCondLst>
                                  <p:childTnLst>
                                    <p:animMotion origin="layout" path="M 0.08789 0.17593 L 4.58333E-6 -1.48148E-6 " pathEditMode="relative" rAng="0" ptsTypes="AA">
                                      <p:cBhvr>
                                        <p:cTn id="12" dur="2000" fill="hold"/>
                                        <p:tgtEl>
                                          <p:spTgt spid="3">
                                            <p:bg/>
                                          </p:spTgt>
                                        </p:tgtEl>
                                        <p:attrNameLst>
                                          <p:attrName>ppt_x</p:attrName>
                                          <p:attrName>ppt_y</p:attrName>
                                        </p:attrNameLst>
                                      </p:cBhvr>
                                      <p:rCtr x="-4284" y="-9051"/>
                                    </p:animMotion>
                                  </p:childTnLst>
                                </p:cTn>
                              </p:par>
                              <p:par>
                                <p:cTn id="13" presetID="42" presetClass="path" presetSubtype="0" accel="50000" decel="50000" fill="hold" grpId="0" nodeType="withEffect">
                                  <p:stCondLst>
                                    <p:cond delay="0"/>
                                  </p:stCondLst>
                                  <p:childTnLst>
                                    <p:animMotion origin="layout" path="M 0.17383 0.10393 L 0.24388 0.20069 " pathEditMode="relative" rAng="0" ptsTypes="AA">
                                      <p:cBhvr>
                                        <p:cTn id="14" dur="2000" fill="hold"/>
                                        <p:tgtEl>
                                          <p:spTgt spid="3">
                                            <p:txEl>
                                              <p:pRg st="0" end="0"/>
                                            </p:txEl>
                                          </p:spTgt>
                                        </p:tgtEl>
                                        <p:attrNameLst>
                                          <p:attrName>ppt_x</p:attrName>
                                          <p:attrName>ppt_y</p:attrName>
                                        </p:attrNameLst>
                                      </p:cBhvr>
                                      <p:rCtr x="3503"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tmplLst>
          <p:tmpl>
            <p:tnLst>
              <p:par>
                <p:cTn presetID="0" presetClass="path" presetSubtype="0" accel="50000" decel="50000" fill="hold" nodeType="withEffect">
                  <p:stCondLst>
                    <p:cond delay="0"/>
                  </p:stCondLst>
                  <p:childTnLst>
                    <p:animMotion origin="layout" path="M 0 0 L -0.03437 -0.14167 " pathEditMode="relative" ptsTypes="AA">
                      <p:cBhvr>
                        <p:cTn dur="2000" fill="hold"/>
                        <p:tgtEl>
                          <p:spTgt spid="25"/>
                        </p:tgtEl>
                        <p:attrNameLst>
                          <p:attrName>ppt_x</p:attrName>
                          <p:attrName>ppt_y</p:attrName>
                        </p:attrNameLst>
                      </p:cBhvr>
                    </p:animMotion>
                  </p:childTnLst>
                </p:cTn>
              </p:par>
            </p:tnLst>
          </p:tmpl>
          <p:tmpl lvl="1">
            <p:tnLst>
              <p:par>
                <p:cTn presetID="0" presetClass="path" presetSubtype="0" accel="50000" decel="50000" fill="hold" nodeType="withEffect">
                  <p:stCondLst>
                    <p:cond delay="0"/>
                  </p:stCondLst>
                  <p:childTnLst>
                    <p:animMotion origin="layout" path="M 0 0 L -0.03437 -0.14167 " pathEditMode="relative" ptsTypes="AA">
                      <p:cBhvr>
                        <p:cTn dur="2000" fill="hold"/>
                        <p:tgtEl>
                          <p:spTgt spid="25"/>
                        </p:tgtEl>
                        <p:attrNameLst>
                          <p:attrName>ppt_x</p:attrName>
                          <p:attrName>ppt_y</p:attrName>
                        </p:attrNameLst>
                      </p:cBhvr>
                    </p:animMotion>
                  </p:childTnLst>
                </p:cTn>
              </p:par>
            </p:tnLst>
          </p:tmpl>
        </p:tmplLst>
      </p:bldP>
      <p:bldP spid="24" grpId="0"/>
      <p:bldP spid="3" grpId="0" uiExpand="1" build="p" animBg="1">
        <p:tmplLst>
          <p:tmpl>
            <p:tnLst>
              <p:par>
                <p:cTn presetID="42" presetClass="path" presetSubtype="0" accel="50000" decel="50000" fill="hold" nodeType="withEffect">
                  <p:stCondLst>
                    <p:cond delay="0"/>
                  </p:stCondLst>
                  <p:childTnLst>
                    <p:animMotion origin="layout" path="M 0.08789 0.17593 L 4.58333E-6 -1.48148E-6 " pathEditMode="relative" rAng="0" ptsTypes="AA">
                      <p:cBhvr>
                        <p:cTn dur="2000" fill="hold"/>
                        <p:tgtEl>
                          <p:spTgt spid="3"/>
                        </p:tgtEl>
                        <p:attrNameLst>
                          <p:attrName>ppt_x</p:attrName>
                          <p:attrName>ppt_y</p:attrName>
                        </p:attrNameLst>
                      </p:cBhvr>
                      <p:rCtr x="-4284" y="-9051"/>
                    </p:animMotion>
                  </p:childTnLst>
                </p:cTn>
              </p:par>
            </p:tnLst>
          </p:tmpl>
          <p:tmpl lvl="1">
            <p:tnLst>
              <p:par>
                <p:cTn presetID="42" presetClass="path" presetSubtype="0" accel="50000" decel="50000" fill="hold" nodeType="withEffect">
                  <p:stCondLst>
                    <p:cond delay="0"/>
                  </p:stCondLst>
                  <p:childTnLst>
                    <p:animMotion origin="layout" path="M 0.17383 0.10393 L 0.24388 0.20069 " pathEditMode="relative" rAng="0" ptsTypes="AA">
                      <p:cBhvr>
                        <p:cTn dur="2000" fill="hold"/>
                        <p:tgtEl>
                          <p:spTgt spid="3"/>
                        </p:tgtEl>
                        <p:attrNameLst>
                          <p:attrName>ppt_x</p:attrName>
                          <p:attrName>ppt_y</p:attrName>
                        </p:attrNameLst>
                      </p:cBhvr>
                      <p:rCtr x="3503" y="4838"/>
                    </p:animMotion>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hold  ">
    <p:bg>
      <p:bgPr>
        <a:solidFill>
          <a:srgbClr val="FFF9F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C3D015-6959-4408-9BF2-878E984CDA09}"/>
              </a:ext>
            </a:extLst>
          </p:cNvPr>
          <p:cNvSpPr>
            <a:spLocks noGrp="1"/>
          </p:cNvSpPr>
          <p:nvPr>
            <p:ph type="body" sz="quarter" idx="37" hasCustomPrompt="1"/>
          </p:nvPr>
        </p:nvSpPr>
        <p:spPr>
          <a:xfrm>
            <a:off x="5127625" y="0"/>
            <a:ext cx="7064375" cy="6858000"/>
          </a:xfrm>
          <a:solidFill>
            <a:srgbClr val="001032"/>
          </a:solidFill>
        </p:spPr>
        <p:txBody>
          <a:bodyPr/>
          <a:lstStyle>
            <a:lvl1pPr marL="0" indent="0">
              <a:buNone/>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3" name="Text Placeholder 12">
            <a:extLst>
              <a:ext uri="{FF2B5EF4-FFF2-40B4-BE49-F238E27FC236}">
                <a16:creationId xmlns:a16="http://schemas.microsoft.com/office/drawing/2014/main" id="{24E92E13-E931-494C-96DF-4A2421B6FE96}"/>
              </a:ext>
            </a:extLst>
          </p:cNvPr>
          <p:cNvSpPr>
            <a:spLocks noGrp="1"/>
          </p:cNvSpPr>
          <p:nvPr>
            <p:ph type="body" sz="quarter" idx="24" hasCustomPrompt="1"/>
          </p:nvPr>
        </p:nvSpPr>
        <p:spPr>
          <a:xfrm flipH="1">
            <a:off x="4381497" y="4038600"/>
            <a:ext cx="7810497" cy="2819400"/>
          </a:xfrm>
          <a:custGeom>
            <a:avLst/>
            <a:gdLst>
              <a:gd name="connsiteX0" fmla="*/ 6007097 w 7810497"/>
              <a:gd name="connsiteY0" fmla="*/ 0 h 2819400"/>
              <a:gd name="connsiteX1" fmla="*/ 0 w 7810497"/>
              <a:gd name="connsiteY1" fmla="*/ 0 h 2819400"/>
              <a:gd name="connsiteX2" fmla="*/ 0 w 7810497"/>
              <a:gd name="connsiteY2" fmla="*/ 2819400 h 2819400"/>
              <a:gd name="connsiteX3" fmla="*/ 7810497 w 7810497"/>
              <a:gd name="connsiteY3" fmla="*/ 2819400 h 2819400"/>
              <a:gd name="connsiteX4" fmla="*/ 7810497 w 7810497"/>
              <a:gd name="connsiteY4" fmla="*/ 1803400 h 2819400"/>
              <a:gd name="connsiteX5" fmla="*/ 6007097 w 7810497"/>
              <a:gd name="connsiteY5" fmla="*/ 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497" h="2819400">
                <a:moveTo>
                  <a:pt x="6007097" y="0"/>
                </a:moveTo>
                <a:lnTo>
                  <a:pt x="0" y="0"/>
                </a:lnTo>
                <a:lnTo>
                  <a:pt x="0" y="2819400"/>
                </a:lnTo>
                <a:lnTo>
                  <a:pt x="7810497" y="2819400"/>
                </a:lnTo>
                <a:lnTo>
                  <a:pt x="7810497" y="1803400"/>
                </a:lnTo>
                <a:cubicBezTo>
                  <a:pt x="7810497" y="807410"/>
                  <a:pt x="7003087" y="0"/>
                  <a:pt x="6007097" y="0"/>
                </a:cubicBezTo>
                <a:close/>
              </a:path>
            </a:pathLst>
          </a:custGeom>
          <a:solidFill>
            <a:srgbClr val="C3C2DC"/>
          </a:solidFill>
        </p:spPr>
        <p:txBody>
          <a:bodyPr wrap="square">
            <a:noAutofit/>
          </a:bodyPr>
          <a:lstStyle>
            <a:lvl1pPr marL="0" indent="0">
              <a:buNone/>
              <a:defRPr/>
            </a:lvl1pPr>
          </a:lstStyle>
          <a:p>
            <a:pPr lvl="0"/>
            <a:r>
              <a:rPr lang="en-US"/>
              <a:t>  </a:t>
            </a:r>
          </a:p>
        </p:txBody>
      </p:sp>
      <p:sp>
        <p:nvSpPr>
          <p:cNvPr id="12" name="Text Placeholder 11">
            <a:extLst>
              <a:ext uri="{FF2B5EF4-FFF2-40B4-BE49-F238E27FC236}">
                <a16:creationId xmlns:a16="http://schemas.microsoft.com/office/drawing/2014/main" id="{D11ACC01-A937-4271-A7CA-BDC2D6D394D8}"/>
              </a:ext>
            </a:extLst>
          </p:cNvPr>
          <p:cNvSpPr>
            <a:spLocks noGrp="1"/>
          </p:cNvSpPr>
          <p:nvPr>
            <p:ph type="body" sz="quarter" idx="25"/>
          </p:nvPr>
        </p:nvSpPr>
        <p:spPr>
          <a:xfrm>
            <a:off x="5382641" y="5041029"/>
            <a:ext cx="1766888" cy="986907"/>
          </a:xfrm>
        </p:spPr>
        <p:txBody>
          <a:bodyPr/>
          <a:lstStyle>
            <a:lvl1pPr marL="0" indent="0">
              <a:buNone/>
              <a:defRPr sz="10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5382641" y="4611460"/>
            <a:ext cx="1766888" cy="338741"/>
          </a:xfrm>
        </p:spPr>
        <p:txBody>
          <a:bodyPr anchor="b"/>
          <a:lstStyle>
            <a:lvl1pPr marL="0" indent="0">
              <a:buNone/>
              <a:defRPr sz="1400">
                <a:solidFill>
                  <a:srgbClr val="00207D"/>
                </a:solidFill>
                <a:latin typeface="SpareBank 1 Medium" panose="020B0500030000000000" pitchFamily="34" charset="0"/>
              </a:defRPr>
            </a:lvl1pPr>
          </a:lstStyle>
          <a:p>
            <a:pPr lvl="0"/>
            <a:r>
              <a:rPr lang="en-US" err="1"/>
              <a:t>Mellomtittel</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16704" y="234155"/>
            <a:ext cx="3828245" cy="553998"/>
          </a:xfrm>
        </p:spPr>
        <p:txBody>
          <a:bodyPr anchor="ctr"/>
          <a:lstStyle>
            <a:lvl1pPr>
              <a:lnSpc>
                <a:spcPct val="90000"/>
              </a:lnSpc>
              <a:defRPr>
                <a:solidFill>
                  <a:srgbClr val="00207D"/>
                </a:solidFill>
              </a:defRPr>
            </a:lvl1pPr>
          </a:lstStyle>
          <a:p>
            <a:r>
              <a:rPr lang="en-US" err="1"/>
              <a:t>Tittel</a:t>
            </a:r>
            <a:endParaRPr lang="en-US"/>
          </a:p>
        </p:txBody>
      </p:sp>
      <p:sp>
        <p:nvSpPr>
          <p:cNvPr id="20" name="Text Placeholder 9">
            <a:extLst>
              <a:ext uri="{FF2B5EF4-FFF2-40B4-BE49-F238E27FC236}">
                <a16:creationId xmlns:a16="http://schemas.microsoft.com/office/drawing/2014/main" id="{9EE6D194-429B-4CF9-A25A-D35D88FBF5ED}"/>
              </a:ext>
            </a:extLst>
          </p:cNvPr>
          <p:cNvSpPr>
            <a:spLocks noGrp="1"/>
          </p:cNvSpPr>
          <p:nvPr>
            <p:ph type="body" sz="quarter" idx="32"/>
          </p:nvPr>
        </p:nvSpPr>
        <p:spPr>
          <a:xfrm>
            <a:off x="315913" y="909186"/>
            <a:ext cx="3829036"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4" name="Text Placeholder 11">
            <a:extLst>
              <a:ext uri="{FF2B5EF4-FFF2-40B4-BE49-F238E27FC236}">
                <a16:creationId xmlns:a16="http://schemas.microsoft.com/office/drawing/2014/main" id="{77A88A4F-5ACA-4E7F-97B6-8D5BFDDB0388}"/>
              </a:ext>
            </a:extLst>
          </p:cNvPr>
          <p:cNvSpPr>
            <a:spLocks noGrp="1"/>
          </p:cNvSpPr>
          <p:nvPr>
            <p:ph type="body" sz="quarter" idx="33"/>
          </p:nvPr>
        </p:nvSpPr>
        <p:spPr>
          <a:xfrm>
            <a:off x="7424801" y="5041029"/>
            <a:ext cx="1766888" cy="986907"/>
          </a:xfrm>
        </p:spPr>
        <p:txBody>
          <a:bodyPr/>
          <a:lstStyle>
            <a:lvl1pPr marL="0" indent="0">
              <a:buNone/>
              <a:defRPr sz="10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6" name="Text Placeholder 18">
            <a:extLst>
              <a:ext uri="{FF2B5EF4-FFF2-40B4-BE49-F238E27FC236}">
                <a16:creationId xmlns:a16="http://schemas.microsoft.com/office/drawing/2014/main" id="{199A3D1D-B068-40B9-94DE-750DA43F6A18}"/>
              </a:ext>
            </a:extLst>
          </p:cNvPr>
          <p:cNvSpPr>
            <a:spLocks noGrp="1"/>
          </p:cNvSpPr>
          <p:nvPr>
            <p:ph type="body" sz="quarter" idx="34" hasCustomPrompt="1"/>
          </p:nvPr>
        </p:nvSpPr>
        <p:spPr>
          <a:xfrm>
            <a:off x="7424801" y="4611460"/>
            <a:ext cx="1766888" cy="338741"/>
          </a:xfrm>
        </p:spPr>
        <p:txBody>
          <a:bodyPr anchor="b"/>
          <a:lstStyle>
            <a:lvl1pPr marL="0" indent="0">
              <a:buNone/>
              <a:defRPr sz="1400">
                <a:solidFill>
                  <a:srgbClr val="00207D"/>
                </a:solidFill>
                <a:latin typeface="SpareBank 1 Medium" panose="020B0500030000000000" pitchFamily="34" charset="0"/>
              </a:defRPr>
            </a:lvl1pPr>
          </a:lstStyle>
          <a:p>
            <a:pPr lvl="0"/>
            <a:r>
              <a:rPr lang="en-US" err="1"/>
              <a:t>Mellomtittel</a:t>
            </a:r>
            <a:endParaRPr lang="en-US"/>
          </a:p>
        </p:txBody>
      </p:sp>
      <p:sp>
        <p:nvSpPr>
          <p:cNvPr id="17" name="Text Placeholder 11">
            <a:extLst>
              <a:ext uri="{FF2B5EF4-FFF2-40B4-BE49-F238E27FC236}">
                <a16:creationId xmlns:a16="http://schemas.microsoft.com/office/drawing/2014/main" id="{AF12E05B-349E-468D-89CE-BFB1E0530AB7}"/>
              </a:ext>
            </a:extLst>
          </p:cNvPr>
          <p:cNvSpPr>
            <a:spLocks noGrp="1"/>
          </p:cNvSpPr>
          <p:nvPr>
            <p:ph type="body" sz="quarter" idx="35"/>
          </p:nvPr>
        </p:nvSpPr>
        <p:spPr>
          <a:xfrm>
            <a:off x="9428236" y="5041029"/>
            <a:ext cx="1766888" cy="986907"/>
          </a:xfrm>
        </p:spPr>
        <p:txBody>
          <a:bodyPr/>
          <a:lstStyle>
            <a:lvl1pPr marL="0" indent="0">
              <a:buNone/>
              <a:defRPr sz="10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1" name="Text Placeholder 18">
            <a:extLst>
              <a:ext uri="{FF2B5EF4-FFF2-40B4-BE49-F238E27FC236}">
                <a16:creationId xmlns:a16="http://schemas.microsoft.com/office/drawing/2014/main" id="{B8ED6D48-CFEA-4D2F-80DC-CBDA51FDD930}"/>
              </a:ext>
            </a:extLst>
          </p:cNvPr>
          <p:cNvSpPr>
            <a:spLocks noGrp="1"/>
          </p:cNvSpPr>
          <p:nvPr>
            <p:ph type="body" sz="quarter" idx="36" hasCustomPrompt="1"/>
          </p:nvPr>
        </p:nvSpPr>
        <p:spPr>
          <a:xfrm>
            <a:off x="9428236" y="4611460"/>
            <a:ext cx="1766888" cy="338741"/>
          </a:xfrm>
        </p:spPr>
        <p:txBody>
          <a:bodyPr anchor="b"/>
          <a:lstStyle>
            <a:lvl1pPr marL="0" indent="0">
              <a:buNone/>
              <a:defRPr sz="1400">
                <a:solidFill>
                  <a:srgbClr val="00207D"/>
                </a:solidFill>
                <a:latin typeface="SpareBank 1 Medium" panose="020B0500030000000000" pitchFamily="34" charset="0"/>
              </a:defRPr>
            </a:lvl1pPr>
          </a:lstStyle>
          <a:p>
            <a:pPr lvl="0"/>
            <a:r>
              <a:rPr lang="en-US" err="1"/>
              <a:t>Mellomtittel</a:t>
            </a:r>
            <a:endParaRPr lang="en-US"/>
          </a:p>
        </p:txBody>
      </p:sp>
      <p:sp>
        <p:nvSpPr>
          <p:cNvPr id="24" name="Content Placeholder 2">
            <a:extLst>
              <a:ext uri="{FF2B5EF4-FFF2-40B4-BE49-F238E27FC236}">
                <a16:creationId xmlns:a16="http://schemas.microsoft.com/office/drawing/2014/main" id="{F91AA2C9-234E-4CCE-ABF3-86C69A1A9654}"/>
              </a:ext>
            </a:extLst>
          </p:cNvPr>
          <p:cNvSpPr>
            <a:spLocks noGrp="1"/>
          </p:cNvSpPr>
          <p:nvPr>
            <p:ph idx="1"/>
          </p:nvPr>
        </p:nvSpPr>
        <p:spPr>
          <a:xfrm>
            <a:off x="706024" y="2249281"/>
            <a:ext cx="3438925" cy="3685222"/>
          </a:xfrm>
        </p:spPr>
        <p:txBody>
          <a:bodyPr/>
          <a:lstStyle>
            <a:lvl1pPr>
              <a:defRPr sz="1400">
                <a:solidFill>
                  <a:srgbClr val="00207D"/>
                </a:solidFill>
              </a:defRPr>
            </a:lvl1pPr>
            <a:lvl2pPr>
              <a:defRPr sz="1300">
                <a:solidFill>
                  <a:srgbClr val="00207D"/>
                </a:solidFill>
              </a:defRPr>
            </a:lvl2pPr>
            <a:lvl3pPr>
              <a:defRPr sz="1200">
                <a:solidFill>
                  <a:srgbClr val="00207D"/>
                </a:solidFill>
              </a:defRPr>
            </a:lvl3pPr>
            <a:lvl4pPr>
              <a:defRPr sz="1100">
                <a:solidFill>
                  <a:srgbClr val="00207D"/>
                </a:solidFill>
              </a:defRPr>
            </a:lvl4pPr>
            <a:lvl5pPr>
              <a:defRPr sz="10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5" name="Text Placeholder 8">
            <a:extLst>
              <a:ext uri="{FF2B5EF4-FFF2-40B4-BE49-F238E27FC236}">
                <a16:creationId xmlns:a16="http://schemas.microsoft.com/office/drawing/2014/main" id="{C0D465B5-E891-45FD-B2CD-F7832BDB643C}"/>
              </a:ext>
            </a:extLst>
          </p:cNvPr>
          <p:cNvSpPr>
            <a:spLocks noGrp="1"/>
          </p:cNvSpPr>
          <p:nvPr>
            <p:ph type="body" sz="quarter" idx="42"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26" name="addin_colorlist" hidden="1">
            <a:extLst>
              <a:ext uri="{FF2B5EF4-FFF2-40B4-BE49-F238E27FC236}">
                <a16:creationId xmlns:a16="http://schemas.microsoft.com/office/drawing/2014/main" id="{B652CA5B-091A-4E89-9203-486E5C39F485}"/>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27" name="addin_colorbox" hidden="1">
            <a:extLst>
              <a:ext uri="{FF2B5EF4-FFF2-40B4-BE49-F238E27FC236}">
                <a16:creationId xmlns:a16="http://schemas.microsoft.com/office/drawing/2014/main" id="{A2D3D61E-049A-48E0-9986-95DEF9C8F2B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8" name="addin_background" hidden="1">
            <a:extLst>
              <a:ext uri="{FF2B5EF4-FFF2-40B4-BE49-F238E27FC236}">
                <a16:creationId xmlns:a16="http://schemas.microsoft.com/office/drawing/2014/main" id="{122DD4A3-2094-47A6-87DB-03D72FCE8FB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9" name="addin_logo" hidden="1">
            <a:extLst>
              <a:ext uri="{FF2B5EF4-FFF2-40B4-BE49-F238E27FC236}">
                <a16:creationId xmlns:a16="http://schemas.microsoft.com/office/drawing/2014/main" id="{F2DDBE38-7E8E-4049-B6C7-D0729F6C696F}"/>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0" name="addin_title" hidden="1">
            <a:extLst>
              <a:ext uri="{FF2B5EF4-FFF2-40B4-BE49-F238E27FC236}">
                <a16:creationId xmlns:a16="http://schemas.microsoft.com/office/drawing/2014/main" id="{87107F74-6EEF-4C55-B579-31D86AEE85F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1" name="addin_text" hidden="1">
            <a:extLst>
              <a:ext uri="{FF2B5EF4-FFF2-40B4-BE49-F238E27FC236}">
                <a16:creationId xmlns:a16="http://schemas.microsoft.com/office/drawing/2014/main" id="{1CC0094A-8549-4644-B35B-BC8DAAA1AAB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3" name="logo_blaa" hidden="1">
            <a:extLst>
              <a:ext uri="{FF2B5EF4-FFF2-40B4-BE49-F238E27FC236}">
                <a16:creationId xmlns:a16="http://schemas.microsoft.com/office/drawing/2014/main" id="{EE13BFB1-A60F-DD7F-D91E-8298579F60F7}"/>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8AAFF41A-DB38-F7BA-19F1-64104734F314}"/>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82348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nhold (4 deler)">
    <p:bg>
      <p:bgPr>
        <a:solidFill>
          <a:srgbClr val="CECEE7"/>
        </a:solidFill>
        <a:effectLst/>
      </p:bgPr>
    </p:bg>
    <p:spTree>
      <p:nvGrpSpPr>
        <p:cNvPr id="1" name=""/>
        <p:cNvGrpSpPr/>
        <p:nvPr/>
      </p:nvGrpSpPr>
      <p:grpSpPr>
        <a:xfrm>
          <a:off x="0" y="0"/>
          <a:ext cx="0" cy="0"/>
          <a:chOff x="0" y="0"/>
          <a:chExt cx="0" cy="0"/>
        </a:xfrm>
      </p:grpSpPr>
      <p:sp>
        <p:nvSpPr>
          <p:cNvPr id="35" name="Text Placeholder 25">
            <a:extLst>
              <a:ext uri="{FF2B5EF4-FFF2-40B4-BE49-F238E27FC236}">
                <a16:creationId xmlns:a16="http://schemas.microsoft.com/office/drawing/2014/main" id="{C455073B-9561-4C18-AE0B-2DBE98389CC3}"/>
              </a:ext>
            </a:extLst>
          </p:cNvPr>
          <p:cNvSpPr>
            <a:spLocks noGrp="1"/>
          </p:cNvSpPr>
          <p:nvPr>
            <p:ph type="body" sz="quarter" idx="43" hasCustomPrompt="1"/>
          </p:nvPr>
        </p:nvSpPr>
        <p:spPr>
          <a:xfrm>
            <a:off x="6096000" y="1720850"/>
            <a:ext cx="6096000" cy="5137150"/>
          </a:xfrm>
          <a:solidFill>
            <a:srgbClr val="C3C2DC"/>
          </a:solidFill>
        </p:spPr>
        <p:txBody>
          <a:bodyPr/>
          <a:lstStyle>
            <a:lvl1pPr marL="0" indent="0">
              <a:buNone/>
              <a:defRPr sz="200">
                <a:solidFill>
                  <a:srgbClr val="060000"/>
                </a:solidFill>
              </a:defRPr>
            </a:lvl1pPr>
          </a:lstStyle>
          <a:p>
            <a:pPr lvl="0"/>
            <a:r>
              <a:rPr lang="en-US"/>
              <a:t> </a:t>
            </a:r>
          </a:p>
        </p:txBody>
      </p:sp>
      <p:sp>
        <p:nvSpPr>
          <p:cNvPr id="28" name="Text Placeholder 25">
            <a:extLst>
              <a:ext uri="{FF2B5EF4-FFF2-40B4-BE49-F238E27FC236}">
                <a16:creationId xmlns:a16="http://schemas.microsoft.com/office/drawing/2014/main" id="{6AEB2CF0-BD35-47EE-A838-C4F6293D9FC3}"/>
              </a:ext>
            </a:extLst>
          </p:cNvPr>
          <p:cNvSpPr>
            <a:spLocks noGrp="1"/>
          </p:cNvSpPr>
          <p:nvPr>
            <p:ph type="body" sz="quarter" idx="40" hasCustomPrompt="1"/>
          </p:nvPr>
        </p:nvSpPr>
        <p:spPr>
          <a:xfrm rot="5400000">
            <a:off x="7429500" y="-1333500"/>
            <a:ext cx="3429000" cy="6096000"/>
          </a:xfrm>
          <a:prstGeom prst="round1Rect">
            <a:avLst>
              <a:gd name="adj" fmla="val 38889"/>
            </a:avLst>
          </a:prstGeom>
          <a:solidFill>
            <a:srgbClr val="00207D"/>
          </a:solidFill>
        </p:spPr>
        <p:txBody>
          <a:bodyPr/>
          <a:lstStyle>
            <a:lvl1pPr marL="0" indent="0">
              <a:buNone/>
              <a:defRPr sz="200">
                <a:solidFill>
                  <a:srgbClr val="050000"/>
                </a:solidFill>
              </a:defRPr>
            </a:lvl1pPr>
          </a:lstStyle>
          <a:p>
            <a:pPr lvl="0"/>
            <a:r>
              <a:rPr lang="en-US"/>
              <a:t> </a:t>
            </a:r>
          </a:p>
        </p:txBody>
      </p:sp>
      <p:sp>
        <p:nvSpPr>
          <p:cNvPr id="27" name="Text Placeholder 25">
            <a:extLst>
              <a:ext uri="{FF2B5EF4-FFF2-40B4-BE49-F238E27FC236}">
                <a16:creationId xmlns:a16="http://schemas.microsoft.com/office/drawing/2014/main" id="{DC774C79-16BF-402F-AB0F-4B3DDB76E4B3}"/>
              </a:ext>
            </a:extLst>
          </p:cNvPr>
          <p:cNvSpPr>
            <a:spLocks noGrp="1"/>
          </p:cNvSpPr>
          <p:nvPr>
            <p:ph type="body" sz="quarter" idx="39" hasCustomPrompt="1"/>
          </p:nvPr>
        </p:nvSpPr>
        <p:spPr>
          <a:xfrm>
            <a:off x="0" y="3429000"/>
            <a:ext cx="6096000" cy="3429000"/>
          </a:xfrm>
          <a:solidFill>
            <a:srgbClr val="0061A8"/>
          </a:solidFill>
        </p:spPr>
        <p:txBody>
          <a:bodyPr/>
          <a:lstStyle>
            <a:lvl1pPr marL="0" indent="0">
              <a:buNone/>
              <a:defRPr sz="200">
                <a:solidFill>
                  <a:srgbClr val="040000"/>
                </a:solidFill>
              </a:defRPr>
            </a:lvl1pPr>
          </a:lstStyle>
          <a:p>
            <a:pPr lvl="0"/>
            <a:r>
              <a:rPr lang="en-US"/>
              <a:t> </a:t>
            </a:r>
          </a:p>
        </p:txBody>
      </p:sp>
      <p:sp>
        <p:nvSpPr>
          <p:cNvPr id="26" name="Text Placeholder 25">
            <a:extLst>
              <a:ext uri="{FF2B5EF4-FFF2-40B4-BE49-F238E27FC236}">
                <a16:creationId xmlns:a16="http://schemas.microsoft.com/office/drawing/2014/main" id="{B30D4A27-CB15-4024-A7B2-B0A0FBB527D5}"/>
              </a:ext>
            </a:extLst>
          </p:cNvPr>
          <p:cNvSpPr>
            <a:spLocks noGrp="1"/>
          </p:cNvSpPr>
          <p:nvPr>
            <p:ph type="body" sz="quarter" idx="38" hasCustomPrompt="1"/>
          </p:nvPr>
        </p:nvSpPr>
        <p:spPr>
          <a:xfrm>
            <a:off x="0" y="0"/>
            <a:ext cx="6096000" cy="3429000"/>
          </a:xfrm>
          <a:solidFill>
            <a:srgbClr val="FFF9F5"/>
          </a:solidFill>
        </p:spPr>
        <p:txBody>
          <a:bodyPr/>
          <a:lstStyle>
            <a:lvl1pPr marL="0" indent="0">
              <a:buNone/>
              <a:defRPr sz="200">
                <a:solidFill>
                  <a:srgbClr val="03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6411600" y="3772800"/>
            <a:ext cx="5565974" cy="338741"/>
          </a:xfrm>
          <a:solidFill>
            <a:srgbClr val="0000FE">
              <a:alpha val="0"/>
            </a:srgbClr>
          </a:solidFill>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16704" y="234155"/>
            <a:ext cx="3253810" cy="553998"/>
          </a:xfrm>
          <a:solidFill>
            <a:srgbClr val="0000FE">
              <a:alpha val="0"/>
            </a:srgbClr>
          </a:solidFill>
        </p:spPr>
        <p:txBody>
          <a:bodyPr anchor="ctr"/>
          <a:lstStyle>
            <a:lvl1pPr>
              <a:lnSpc>
                <a:spcPct val="90000"/>
              </a:lnSpc>
              <a:defRPr>
                <a:solidFill>
                  <a:srgbClr val="00207D"/>
                </a:solidFill>
              </a:defRPr>
            </a:lvl1pPr>
          </a:lstStyle>
          <a:p>
            <a:r>
              <a:rPr lang="en-US" err="1"/>
              <a:t>Tittel</a:t>
            </a:r>
            <a:endParaRPr lang="en-US"/>
          </a:p>
        </p:txBody>
      </p:sp>
      <p:sp>
        <p:nvSpPr>
          <p:cNvPr id="20" name="Text Placeholder 9">
            <a:extLst>
              <a:ext uri="{FF2B5EF4-FFF2-40B4-BE49-F238E27FC236}">
                <a16:creationId xmlns:a16="http://schemas.microsoft.com/office/drawing/2014/main" id="{9EE6D194-429B-4CF9-A25A-D35D88FBF5ED}"/>
              </a:ext>
            </a:extLst>
          </p:cNvPr>
          <p:cNvSpPr>
            <a:spLocks noGrp="1"/>
          </p:cNvSpPr>
          <p:nvPr>
            <p:ph type="body" sz="quarter" idx="32"/>
          </p:nvPr>
        </p:nvSpPr>
        <p:spPr>
          <a:xfrm>
            <a:off x="315913" y="909186"/>
            <a:ext cx="3253810" cy="430887"/>
          </a:xfrm>
          <a:solidFill>
            <a:srgbClr val="0000FE">
              <a:alpha val="0"/>
            </a:srgbClr>
          </a:solidFill>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5" name="Chart Placeholder 4">
            <a:extLst>
              <a:ext uri="{FF2B5EF4-FFF2-40B4-BE49-F238E27FC236}">
                <a16:creationId xmlns:a16="http://schemas.microsoft.com/office/drawing/2014/main" id="{62251966-DC51-42A4-9D10-7A6D8F3A70A2}"/>
              </a:ext>
            </a:extLst>
          </p:cNvPr>
          <p:cNvSpPr>
            <a:spLocks noGrp="1"/>
          </p:cNvSpPr>
          <p:nvPr>
            <p:ph type="chart" sz="quarter" idx="33"/>
          </p:nvPr>
        </p:nvSpPr>
        <p:spPr>
          <a:xfrm>
            <a:off x="3579248" y="1073070"/>
            <a:ext cx="2032424" cy="2013995"/>
          </a:xfrm>
          <a:prstGeom prst="rect">
            <a:avLst/>
          </a:prstGeom>
        </p:spPr>
        <p:txBody>
          <a:bodyPr lIns="0" tIns="0" rIns="0" bIns="0"/>
          <a:lstStyle/>
          <a:p>
            <a:r>
              <a:rPr lang="nb-NO"/>
              <a:t>Klikk ikonet for å legge til et diagram</a:t>
            </a:r>
            <a:endParaRPr lang="en-US"/>
          </a:p>
        </p:txBody>
      </p:sp>
      <p:sp>
        <p:nvSpPr>
          <p:cNvPr id="7" name="Text Placeholder 6">
            <a:extLst>
              <a:ext uri="{FF2B5EF4-FFF2-40B4-BE49-F238E27FC236}">
                <a16:creationId xmlns:a16="http://schemas.microsoft.com/office/drawing/2014/main" id="{78D8D130-C5B1-450A-822A-5F08E950A7F3}"/>
              </a:ext>
            </a:extLst>
          </p:cNvPr>
          <p:cNvSpPr>
            <a:spLocks noGrp="1"/>
          </p:cNvSpPr>
          <p:nvPr>
            <p:ph type="body" sz="quarter" idx="34" hasCustomPrompt="1"/>
          </p:nvPr>
        </p:nvSpPr>
        <p:spPr>
          <a:xfrm>
            <a:off x="6429600" y="1846800"/>
            <a:ext cx="2713758" cy="1241425"/>
          </a:xfrm>
        </p:spPr>
        <p:txBody>
          <a:bodyPr/>
          <a:lstStyle>
            <a:lvl1pPr marL="0" indent="0">
              <a:buNone/>
              <a:defRPr sz="10000">
                <a:solidFill>
                  <a:schemeClr val="bg1"/>
                </a:solidFill>
                <a:latin typeface="SpareBank 1 Medium" panose="020B0500030000000000" pitchFamily="34" charset="0"/>
              </a:defRPr>
            </a:lvl1pPr>
          </a:lstStyle>
          <a:p>
            <a:pPr lvl="0"/>
            <a:r>
              <a:rPr lang="en-US"/>
              <a:t>00</a:t>
            </a:r>
          </a:p>
        </p:txBody>
      </p:sp>
      <p:sp>
        <p:nvSpPr>
          <p:cNvPr id="25" name="Text Placeholder 18">
            <a:extLst>
              <a:ext uri="{FF2B5EF4-FFF2-40B4-BE49-F238E27FC236}">
                <a16:creationId xmlns:a16="http://schemas.microsoft.com/office/drawing/2014/main" id="{DAB914C2-BF35-4A59-AC94-D43C6D9E0867}"/>
              </a:ext>
            </a:extLst>
          </p:cNvPr>
          <p:cNvSpPr>
            <a:spLocks noGrp="1"/>
          </p:cNvSpPr>
          <p:nvPr>
            <p:ph type="body" sz="quarter" idx="37" hasCustomPrompt="1"/>
          </p:nvPr>
        </p:nvSpPr>
        <p:spPr>
          <a:xfrm>
            <a:off x="315913" y="3772800"/>
            <a:ext cx="4660900" cy="338741"/>
          </a:xfrm>
        </p:spPr>
        <p:txBody>
          <a:bodyPr lIns="79200" anchor="b"/>
          <a:lstStyle>
            <a:lvl1pPr marL="0" indent="0">
              <a:buNone/>
              <a:defRPr sz="1600">
                <a:solidFill>
                  <a:schemeClr val="bg1"/>
                </a:solidFill>
                <a:latin typeface="SpareBank 1 Medium" panose="020B0500030000000000" pitchFamily="34" charset="0"/>
              </a:defRPr>
            </a:lvl1pPr>
          </a:lstStyle>
          <a:p>
            <a:pPr lvl="0"/>
            <a:r>
              <a:rPr lang="en-US" err="1"/>
              <a:t>Mellomtittel</a:t>
            </a:r>
            <a:endParaRPr lang="en-US"/>
          </a:p>
        </p:txBody>
      </p:sp>
      <p:sp>
        <p:nvSpPr>
          <p:cNvPr id="22" name="Text Placeholder 8">
            <a:extLst>
              <a:ext uri="{FF2B5EF4-FFF2-40B4-BE49-F238E27FC236}">
                <a16:creationId xmlns:a16="http://schemas.microsoft.com/office/drawing/2014/main" id="{45B7438E-AE75-4FF7-BC5E-B7C2C0CE599C}"/>
              </a:ext>
            </a:extLst>
          </p:cNvPr>
          <p:cNvSpPr>
            <a:spLocks noGrp="1"/>
          </p:cNvSpPr>
          <p:nvPr>
            <p:ph type="body" sz="quarter" idx="42"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24" name="addin_colorlist" hidden="1">
            <a:extLst>
              <a:ext uri="{FF2B5EF4-FFF2-40B4-BE49-F238E27FC236}">
                <a16:creationId xmlns:a16="http://schemas.microsoft.com/office/drawing/2014/main" id="{A4BDD34D-E03D-4646-867F-0721BEFA75DC}"/>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firefarg1, firefarg2</a:t>
            </a:r>
          </a:p>
        </p:txBody>
      </p:sp>
      <p:sp>
        <p:nvSpPr>
          <p:cNvPr id="29" name="addin_colorbox" hidden="1">
            <a:extLst>
              <a:ext uri="{FF2B5EF4-FFF2-40B4-BE49-F238E27FC236}">
                <a16:creationId xmlns:a16="http://schemas.microsoft.com/office/drawing/2014/main" id="{9E04BAB5-E565-4580-A95D-A8DBBBA206C7}"/>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30" name="addin_background" hidden="1">
            <a:extLst>
              <a:ext uri="{FF2B5EF4-FFF2-40B4-BE49-F238E27FC236}">
                <a16:creationId xmlns:a16="http://schemas.microsoft.com/office/drawing/2014/main" id="{20312245-3B2C-45E0-A41F-9880DECB8AA3}"/>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31" name="addin_logo" hidden="1">
            <a:extLst>
              <a:ext uri="{FF2B5EF4-FFF2-40B4-BE49-F238E27FC236}">
                <a16:creationId xmlns:a16="http://schemas.microsoft.com/office/drawing/2014/main" id="{0555D013-45BB-4434-BCD4-CA50C4FDF50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2" name="addin_title" hidden="1">
            <a:extLst>
              <a:ext uri="{FF2B5EF4-FFF2-40B4-BE49-F238E27FC236}">
                <a16:creationId xmlns:a16="http://schemas.microsoft.com/office/drawing/2014/main" id="{3293E258-4BAB-4E3E-B382-2BF51368333C}"/>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3" name="addin_text" hidden="1">
            <a:extLst>
              <a:ext uri="{FF2B5EF4-FFF2-40B4-BE49-F238E27FC236}">
                <a16:creationId xmlns:a16="http://schemas.microsoft.com/office/drawing/2014/main" id="{F306448A-BC82-40F1-B842-B6DB578BF4F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34" name="addin_spestext" hidden="1">
            <a:extLst>
              <a:ext uri="{FF2B5EF4-FFF2-40B4-BE49-F238E27FC236}">
                <a16:creationId xmlns:a16="http://schemas.microsoft.com/office/drawing/2014/main" id="{28414EB4-7508-47EB-8178-87FDD9A0F47B}"/>
              </a:ext>
            </a:extLst>
          </p:cNvPr>
          <p:cNvSpPr/>
          <p:nvPr userDrawn="1"/>
        </p:nvSpPr>
        <p:spPr>
          <a:xfrm>
            <a:off x="2499793"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addin_spestext</a:t>
            </a:r>
            <a:endParaRPr lang="nb-NO"/>
          </a:p>
        </p:txBody>
      </p:sp>
      <p:sp>
        <p:nvSpPr>
          <p:cNvPr id="36" name="Rectangle 35" hidden="1">
            <a:extLst>
              <a:ext uri="{FF2B5EF4-FFF2-40B4-BE49-F238E27FC236}">
                <a16:creationId xmlns:a16="http://schemas.microsoft.com/office/drawing/2014/main" id="{E3844F34-BF24-4DE8-8F36-35D26CD26D68}"/>
              </a:ext>
            </a:extLst>
          </p:cNvPr>
          <p:cNvSpPr/>
          <p:nvPr userDrawn="1"/>
        </p:nvSpPr>
        <p:spPr>
          <a:xfrm>
            <a:off x="-598538" y="753"/>
            <a:ext cx="540068" cy="540068"/>
          </a:xfrm>
          <a:prstGeom prst="rect">
            <a:avLst/>
          </a:prstGeom>
          <a:solidFill>
            <a:srgbClr val="C3C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hidden="1">
            <a:extLst>
              <a:ext uri="{FF2B5EF4-FFF2-40B4-BE49-F238E27FC236}">
                <a16:creationId xmlns:a16="http://schemas.microsoft.com/office/drawing/2014/main" id="{8CBF3C7C-55B9-484F-8323-BAF8BDA704CE}"/>
              </a:ext>
            </a:extLst>
          </p:cNvPr>
          <p:cNvSpPr/>
          <p:nvPr userDrawn="1"/>
        </p:nvSpPr>
        <p:spPr>
          <a:xfrm>
            <a:off x="-598538" y="275482"/>
            <a:ext cx="266019" cy="265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hidden="1">
            <a:extLst>
              <a:ext uri="{FF2B5EF4-FFF2-40B4-BE49-F238E27FC236}">
                <a16:creationId xmlns:a16="http://schemas.microsoft.com/office/drawing/2014/main" id="{106FD54A-FD2A-49F0-83FB-443C74F64F15}"/>
              </a:ext>
            </a:extLst>
          </p:cNvPr>
          <p:cNvSpPr/>
          <p:nvPr userDrawn="1"/>
        </p:nvSpPr>
        <p:spPr>
          <a:xfrm>
            <a:off x="-332519" y="275481"/>
            <a:ext cx="274049" cy="265338"/>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hidden="1">
            <a:extLst>
              <a:ext uri="{FF2B5EF4-FFF2-40B4-BE49-F238E27FC236}">
                <a16:creationId xmlns:a16="http://schemas.microsoft.com/office/drawing/2014/main" id="{8FD9630B-D6BC-493A-BBE8-569F372E8290}"/>
              </a:ext>
            </a:extLst>
          </p:cNvPr>
          <p:cNvSpPr/>
          <p:nvPr userDrawn="1"/>
        </p:nvSpPr>
        <p:spPr>
          <a:xfrm>
            <a:off x="-332519" y="753"/>
            <a:ext cx="274049" cy="274726"/>
          </a:xfrm>
          <a:prstGeom prst="rect">
            <a:avLst/>
          </a:prstGeom>
          <a:solidFill>
            <a:srgbClr val="00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
            <a:extLst>
              <a:ext uri="{FF2B5EF4-FFF2-40B4-BE49-F238E27FC236}">
                <a16:creationId xmlns:a16="http://schemas.microsoft.com/office/drawing/2014/main" id="{31A0D69A-9581-4EBF-B323-5DB047999635}"/>
              </a:ext>
            </a:extLst>
          </p:cNvPr>
          <p:cNvSpPr>
            <a:spLocks noGrp="1"/>
          </p:cNvSpPr>
          <p:nvPr>
            <p:ph type="body" sz="quarter" idx="28"/>
          </p:nvPr>
        </p:nvSpPr>
        <p:spPr>
          <a:xfrm>
            <a:off x="315913" y="4194000"/>
            <a:ext cx="4660899" cy="1310278"/>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1" name="Text Placeholder 1">
            <a:extLst>
              <a:ext uri="{FF2B5EF4-FFF2-40B4-BE49-F238E27FC236}">
                <a16:creationId xmlns:a16="http://schemas.microsoft.com/office/drawing/2014/main" id="{EC8A8337-24E7-481A-8588-D5597050FC34}"/>
              </a:ext>
            </a:extLst>
          </p:cNvPr>
          <p:cNvSpPr>
            <a:spLocks noGrp="1"/>
          </p:cNvSpPr>
          <p:nvPr>
            <p:ph type="body" sz="quarter" idx="44"/>
          </p:nvPr>
        </p:nvSpPr>
        <p:spPr>
          <a:xfrm>
            <a:off x="6411600" y="4194000"/>
            <a:ext cx="5565974" cy="785569"/>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2" name="Text Placeholder 1">
            <a:extLst>
              <a:ext uri="{FF2B5EF4-FFF2-40B4-BE49-F238E27FC236}">
                <a16:creationId xmlns:a16="http://schemas.microsoft.com/office/drawing/2014/main" id="{5F335A74-0045-4431-93C5-38BA94BA922F}"/>
              </a:ext>
            </a:extLst>
          </p:cNvPr>
          <p:cNvSpPr>
            <a:spLocks noGrp="1"/>
          </p:cNvSpPr>
          <p:nvPr>
            <p:ph type="body" sz="quarter" idx="45"/>
          </p:nvPr>
        </p:nvSpPr>
        <p:spPr>
          <a:xfrm>
            <a:off x="9291600" y="910800"/>
            <a:ext cx="2685974" cy="484872"/>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8B2CB2BA-E2CE-2BD5-E3E2-012425C2E95C}"/>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FDA4E417-EBFB-6D11-A41A-92311B936E90}"/>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4247503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nnhold (4 deler, med tekst)">
    <p:bg>
      <p:bgPr>
        <a:solidFill>
          <a:srgbClr val="FFF9F5"/>
        </a:solidFill>
        <a:effectLst/>
      </p:bgPr>
    </p:bg>
    <p:spTree>
      <p:nvGrpSpPr>
        <p:cNvPr id="1" name=""/>
        <p:cNvGrpSpPr/>
        <p:nvPr/>
      </p:nvGrpSpPr>
      <p:grpSpPr>
        <a:xfrm>
          <a:off x="0" y="0"/>
          <a:ext cx="0" cy="0"/>
          <a:chOff x="0" y="0"/>
          <a:chExt cx="0" cy="0"/>
        </a:xfrm>
      </p:grpSpPr>
      <p:sp>
        <p:nvSpPr>
          <p:cNvPr id="35" name="Text Placeholder 25">
            <a:extLst>
              <a:ext uri="{FF2B5EF4-FFF2-40B4-BE49-F238E27FC236}">
                <a16:creationId xmlns:a16="http://schemas.microsoft.com/office/drawing/2014/main" id="{2F04CD96-D11A-4B44-912B-ADD88AA349C1}"/>
              </a:ext>
            </a:extLst>
          </p:cNvPr>
          <p:cNvSpPr>
            <a:spLocks noGrp="1"/>
          </p:cNvSpPr>
          <p:nvPr>
            <p:ph type="body" sz="quarter" idx="46" hasCustomPrompt="1"/>
          </p:nvPr>
        </p:nvSpPr>
        <p:spPr>
          <a:xfrm>
            <a:off x="8120108" y="2411834"/>
            <a:ext cx="4077730" cy="4446166"/>
          </a:xfrm>
          <a:solidFill>
            <a:srgbClr val="FFF9F5"/>
          </a:solidFill>
        </p:spPr>
        <p:txBody>
          <a:bodyPr/>
          <a:lstStyle>
            <a:lvl1pPr marL="0" indent="0">
              <a:buNone/>
              <a:defRPr sz="200">
                <a:solidFill>
                  <a:srgbClr val="060000"/>
                </a:solidFill>
              </a:defRPr>
            </a:lvl1pPr>
          </a:lstStyle>
          <a:p>
            <a:pPr lvl="0"/>
            <a:r>
              <a:rPr lang="en-US"/>
              <a:t> </a:t>
            </a:r>
          </a:p>
        </p:txBody>
      </p:sp>
      <p:sp>
        <p:nvSpPr>
          <p:cNvPr id="13" name="Picture Placeholder 12">
            <a:extLst>
              <a:ext uri="{FF2B5EF4-FFF2-40B4-BE49-F238E27FC236}">
                <a16:creationId xmlns:a16="http://schemas.microsoft.com/office/drawing/2014/main" id="{7700E0BD-BA45-4A7E-A9CC-E715CDB8E7C2}"/>
              </a:ext>
            </a:extLst>
          </p:cNvPr>
          <p:cNvSpPr>
            <a:spLocks noGrp="1"/>
          </p:cNvSpPr>
          <p:nvPr>
            <p:ph type="pic" sz="quarter" idx="41"/>
          </p:nvPr>
        </p:nvSpPr>
        <p:spPr>
          <a:xfrm>
            <a:off x="4077730" y="0"/>
            <a:ext cx="4036542" cy="4316164"/>
          </a:xfrm>
          <a:solidFill>
            <a:srgbClr val="FFFFFF"/>
          </a:solidFill>
        </p:spPr>
        <p:txBody>
          <a:bodyPr/>
          <a:lstStyle>
            <a:lvl1pPr>
              <a:defRPr>
                <a:solidFill>
                  <a:schemeClr val="bg1"/>
                </a:solidFill>
              </a:defRPr>
            </a:lvl1pPr>
          </a:lstStyle>
          <a:p>
            <a:r>
              <a:rPr lang="nb-NO"/>
              <a:t>Klikk på ikonet for å legge til et bilde</a:t>
            </a:r>
            <a:endParaRPr lang="en-US"/>
          </a:p>
        </p:txBody>
      </p:sp>
      <p:sp>
        <p:nvSpPr>
          <p:cNvPr id="24" name="Text Placeholder 23">
            <a:extLst>
              <a:ext uri="{FF2B5EF4-FFF2-40B4-BE49-F238E27FC236}">
                <a16:creationId xmlns:a16="http://schemas.microsoft.com/office/drawing/2014/main" id="{CCE894AE-F5A2-4709-A208-E529BF8713F9}"/>
              </a:ext>
            </a:extLst>
          </p:cNvPr>
          <p:cNvSpPr>
            <a:spLocks noGrp="1"/>
          </p:cNvSpPr>
          <p:nvPr>
            <p:ph type="body" sz="quarter" idx="42" hasCustomPrompt="1"/>
          </p:nvPr>
        </p:nvSpPr>
        <p:spPr>
          <a:xfrm rot="16200000">
            <a:off x="4400294" y="3144021"/>
            <a:ext cx="3397251" cy="4030705"/>
          </a:xfrm>
          <a:custGeom>
            <a:avLst/>
            <a:gdLst>
              <a:gd name="connsiteX0" fmla="*/ 0 w 3429000"/>
              <a:gd name="connsiteY0" fmla="*/ 4051300 h 4051300"/>
              <a:gd name="connsiteX1" fmla="*/ 0 w 3429000"/>
              <a:gd name="connsiteY1" fmla="*/ 0 h 4051300"/>
              <a:gd name="connsiteX2" fmla="*/ 2503239 w 3429000"/>
              <a:gd name="connsiteY2" fmla="*/ 0 h 4051300"/>
              <a:gd name="connsiteX3" fmla="*/ 3429000 w 3429000"/>
              <a:gd name="connsiteY3" fmla="*/ 925761 h 4051300"/>
              <a:gd name="connsiteX4" fmla="*/ 3429000 w 3429000"/>
              <a:gd name="connsiteY4" fmla="*/ 4051300 h 405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4051300">
                <a:moveTo>
                  <a:pt x="0" y="4051300"/>
                </a:moveTo>
                <a:lnTo>
                  <a:pt x="0" y="0"/>
                </a:lnTo>
                <a:lnTo>
                  <a:pt x="2503239" y="0"/>
                </a:lnTo>
                <a:cubicBezTo>
                  <a:pt x="3014523" y="0"/>
                  <a:pt x="3429000" y="414477"/>
                  <a:pt x="3429000" y="925761"/>
                </a:cubicBezTo>
                <a:lnTo>
                  <a:pt x="3429000" y="4051300"/>
                </a:lnTo>
                <a:close/>
              </a:path>
            </a:pathLst>
          </a:custGeom>
          <a:solidFill>
            <a:srgbClr val="00207D"/>
          </a:solidFill>
        </p:spPr>
        <p:txBody>
          <a:bodyPr wrap="square">
            <a:noAutofit/>
          </a:bodyPr>
          <a:lstStyle>
            <a:lvl1pPr marL="0" indent="0">
              <a:buNone/>
              <a:defRPr sz="200">
                <a:solidFill>
                  <a:srgbClr val="040000"/>
                </a:solidFill>
              </a:defRPr>
            </a:lvl1pPr>
          </a:lstStyle>
          <a:p>
            <a:pPr lvl="0"/>
            <a:r>
              <a:rPr lang="en-US"/>
              <a:t> </a:t>
            </a:r>
          </a:p>
        </p:txBody>
      </p:sp>
      <p:sp>
        <p:nvSpPr>
          <p:cNvPr id="21" name="Text Placeholder 20">
            <a:extLst>
              <a:ext uri="{FF2B5EF4-FFF2-40B4-BE49-F238E27FC236}">
                <a16:creationId xmlns:a16="http://schemas.microsoft.com/office/drawing/2014/main" id="{6460C567-3FD3-4899-98EB-BA303D6775DF}"/>
              </a:ext>
            </a:extLst>
          </p:cNvPr>
          <p:cNvSpPr>
            <a:spLocks noGrp="1"/>
          </p:cNvSpPr>
          <p:nvPr>
            <p:ph type="body" sz="quarter" idx="40" hasCustomPrompt="1"/>
          </p:nvPr>
        </p:nvSpPr>
        <p:spPr>
          <a:xfrm rot="5400000">
            <a:off x="8422761" y="-308490"/>
            <a:ext cx="3460748" cy="4077730"/>
          </a:xfrm>
          <a:custGeom>
            <a:avLst/>
            <a:gdLst>
              <a:gd name="connsiteX0" fmla="*/ 0 w 3429000"/>
              <a:gd name="connsiteY0" fmla="*/ 4051300 h 4051300"/>
              <a:gd name="connsiteX1" fmla="*/ 0 w 3429000"/>
              <a:gd name="connsiteY1" fmla="*/ 0 h 4051300"/>
              <a:gd name="connsiteX2" fmla="*/ 2503239 w 3429000"/>
              <a:gd name="connsiteY2" fmla="*/ 0 h 4051300"/>
              <a:gd name="connsiteX3" fmla="*/ 3429000 w 3429000"/>
              <a:gd name="connsiteY3" fmla="*/ 925761 h 4051300"/>
              <a:gd name="connsiteX4" fmla="*/ 3429000 w 3429000"/>
              <a:gd name="connsiteY4" fmla="*/ 4051300 h 405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4051300">
                <a:moveTo>
                  <a:pt x="0" y="4051300"/>
                </a:moveTo>
                <a:lnTo>
                  <a:pt x="0" y="0"/>
                </a:lnTo>
                <a:lnTo>
                  <a:pt x="2503239" y="0"/>
                </a:lnTo>
                <a:cubicBezTo>
                  <a:pt x="3014523" y="0"/>
                  <a:pt x="3429000" y="414477"/>
                  <a:pt x="3429000" y="925761"/>
                </a:cubicBezTo>
                <a:lnTo>
                  <a:pt x="3429000" y="4051300"/>
                </a:lnTo>
                <a:close/>
              </a:path>
            </a:pathLst>
          </a:custGeom>
          <a:solidFill>
            <a:srgbClr val="CECDE7"/>
          </a:solidFill>
        </p:spPr>
        <p:txBody>
          <a:bodyPr wrap="square">
            <a:noAutofit/>
          </a:bodyPr>
          <a:lstStyle>
            <a:lvl1pPr marL="0" indent="0">
              <a:buNone/>
              <a:defRPr sz="200">
                <a:solidFill>
                  <a:srgbClr val="050000"/>
                </a:solidFill>
              </a:defRPr>
            </a:lvl1pPr>
          </a:lstStyle>
          <a:p>
            <a:pPr lvl="0"/>
            <a:r>
              <a:rPr lang="en-US"/>
              <a:t> </a:t>
            </a:r>
          </a:p>
        </p:txBody>
      </p:sp>
      <p:sp>
        <p:nvSpPr>
          <p:cNvPr id="27" name="Text Placeholder 25">
            <a:extLst>
              <a:ext uri="{FF2B5EF4-FFF2-40B4-BE49-F238E27FC236}">
                <a16:creationId xmlns:a16="http://schemas.microsoft.com/office/drawing/2014/main" id="{DC774C79-16BF-402F-AB0F-4B3DDB76E4B3}"/>
              </a:ext>
            </a:extLst>
          </p:cNvPr>
          <p:cNvSpPr>
            <a:spLocks noGrp="1"/>
          </p:cNvSpPr>
          <p:nvPr>
            <p:ph type="body" sz="quarter" idx="39" hasCustomPrompt="1"/>
          </p:nvPr>
        </p:nvSpPr>
        <p:spPr>
          <a:xfrm>
            <a:off x="0" y="0"/>
            <a:ext cx="4083566" cy="6858000"/>
          </a:xfrm>
          <a:solidFill>
            <a:srgbClr val="0061A8"/>
          </a:solidFill>
        </p:spPr>
        <p:txBody>
          <a:bodyPr/>
          <a:lstStyle>
            <a:lvl1pPr marL="0" indent="0">
              <a:buNone/>
              <a:defRPr sz="200">
                <a:solidFill>
                  <a:srgbClr val="03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4706959" y="4114895"/>
            <a:ext cx="3080679" cy="338741"/>
          </a:xfrm>
        </p:spPr>
        <p:txBody>
          <a:bodyPr anchor="b"/>
          <a:lstStyle>
            <a:lvl1pPr marL="0" indent="0">
              <a:buNone/>
              <a:defRPr sz="1600">
                <a:solidFill>
                  <a:schemeClr val="bg1"/>
                </a:solidFill>
                <a:latin typeface="SpareBank 1 Medium" panose="020B0500030000000000" pitchFamily="34" charset="0"/>
              </a:defRPr>
            </a:lvl1pPr>
          </a:lstStyle>
          <a:p>
            <a:pPr lvl="0"/>
            <a:r>
              <a:rPr lang="en-US" err="1"/>
              <a:t>Mellomtittel</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16704" y="234155"/>
            <a:ext cx="3253810" cy="553998"/>
          </a:xfrm>
        </p:spPr>
        <p:txBody>
          <a:bodyPr anchor="t"/>
          <a:lstStyle>
            <a:lvl1pPr>
              <a:lnSpc>
                <a:spcPct val="90000"/>
              </a:lnSpc>
              <a:defRPr>
                <a:solidFill>
                  <a:schemeClr val="bg1"/>
                </a:solidFill>
              </a:defRPr>
            </a:lvl1pPr>
          </a:lstStyle>
          <a:p>
            <a:r>
              <a:rPr lang="en-US" err="1"/>
              <a:t>Tittel</a:t>
            </a:r>
            <a:endParaRPr lang="en-US"/>
          </a:p>
        </p:txBody>
      </p:sp>
      <p:sp>
        <p:nvSpPr>
          <p:cNvPr id="5" name="Chart Placeholder 4">
            <a:extLst>
              <a:ext uri="{FF2B5EF4-FFF2-40B4-BE49-F238E27FC236}">
                <a16:creationId xmlns:a16="http://schemas.microsoft.com/office/drawing/2014/main" id="{62251966-DC51-42A4-9D10-7A6D8F3A70A2}"/>
              </a:ext>
            </a:extLst>
          </p:cNvPr>
          <p:cNvSpPr>
            <a:spLocks noGrp="1"/>
          </p:cNvSpPr>
          <p:nvPr>
            <p:ph type="chart" sz="quarter" idx="33"/>
          </p:nvPr>
        </p:nvSpPr>
        <p:spPr>
          <a:xfrm>
            <a:off x="9182117" y="4069602"/>
            <a:ext cx="2032424" cy="2013995"/>
          </a:xfrm>
          <a:prstGeom prst="rect">
            <a:avLst/>
          </a:prstGeom>
        </p:spPr>
        <p:txBody>
          <a:bodyPr lIns="0" tIns="0" rIns="0" bIns="0"/>
          <a:lstStyle/>
          <a:p>
            <a:r>
              <a:rPr lang="nb-NO"/>
              <a:t>Klikk ikonet for å legge til et diagram</a:t>
            </a:r>
            <a:endParaRPr lang="en-US"/>
          </a:p>
        </p:txBody>
      </p:sp>
      <p:sp>
        <p:nvSpPr>
          <p:cNvPr id="25" name="Text Placeholder 18">
            <a:extLst>
              <a:ext uri="{FF2B5EF4-FFF2-40B4-BE49-F238E27FC236}">
                <a16:creationId xmlns:a16="http://schemas.microsoft.com/office/drawing/2014/main" id="{DAB914C2-BF35-4A59-AC94-D43C6D9E0867}"/>
              </a:ext>
            </a:extLst>
          </p:cNvPr>
          <p:cNvSpPr>
            <a:spLocks noGrp="1"/>
          </p:cNvSpPr>
          <p:nvPr>
            <p:ph type="body" sz="quarter" idx="37" hasCustomPrompt="1"/>
          </p:nvPr>
        </p:nvSpPr>
        <p:spPr>
          <a:xfrm>
            <a:off x="315913" y="1228528"/>
            <a:ext cx="3253812" cy="338741"/>
          </a:xfrm>
        </p:spPr>
        <p:txBody>
          <a:bodyPr lIns="79200" anchor="b"/>
          <a:lstStyle>
            <a:lvl1pPr marL="0" indent="0">
              <a:buNone/>
              <a:defRPr sz="1600">
                <a:solidFill>
                  <a:schemeClr val="bg1"/>
                </a:solidFill>
                <a:latin typeface="SpareBank 1 Medium" panose="020B0500030000000000" pitchFamily="34" charset="0"/>
              </a:defRPr>
            </a:lvl1pPr>
          </a:lstStyle>
          <a:p>
            <a:pPr lvl="0"/>
            <a:r>
              <a:rPr lang="en-US" err="1"/>
              <a:t>Mellomtittel</a:t>
            </a:r>
            <a:endParaRPr lang="en-US"/>
          </a:p>
        </p:txBody>
      </p:sp>
      <p:sp>
        <p:nvSpPr>
          <p:cNvPr id="30" name="Text Placeholder 18">
            <a:extLst>
              <a:ext uri="{FF2B5EF4-FFF2-40B4-BE49-F238E27FC236}">
                <a16:creationId xmlns:a16="http://schemas.microsoft.com/office/drawing/2014/main" id="{D7576959-282F-48A7-93E6-CDC621CBBB57}"/>
              </a:ext>
            </a:extLst>
          </p:cNvPr>
          <p:cNvSpPr>
            <a:spLocks noGrp="1"/>
          </p:cNvSpPr>
          <p:nvPr>
            <p:ph type="body" sz="quarter" idx="44" hasCustomPrompt="1"/>
          </p:nvPr>
        </p:nvSpPr>
        <p:spPr>
          <a:xfrm>
            <a:off x="8472509" y="167205"/>
            <a:ext cx="3505064" cy="338741"/>
          </a:xfrm>
          <a:solidFill>
            <a:srgbClr val="0000FE">
              <a:alpha val="0"/>
            </a:srgbClr>
          </a:solidFill>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22" name="Text Placeholder 8">
            <a:extLst>
              <a:ext uri="{FF2B5EF4-FFF2-40B4-BE49-F238E27FC236}">
                <a16:creationId xmlns:a16="http://schemas.microsoft.com/office/drawing/2014/main" id="{277FC5C6-3FFB-4293-812F-50F87293B3AA}"/>
              </a:ext>
            </a:extLst>
          </p:cNvPr>
          <p:cNvSpPr>
            <a:spLocks noGrp="1"/>
          </p:cNvSpPr>
          <p:nvPr>
            <p:ph type="body" sz="quarter" idx="45"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26" name="addin_colorlist" hidden="1">
            <a:extLst>
              <a:ext uri="{FF2B5EF4-FFF2-40B4-BE49-F238E27FC236}">
                <a16:creationId xmlns:a16="http://schemas.microsoft.com/office/drawing/2014/main" id="{DE7A0B9B-A159-4769-AA7E-43F8A26DEAA5}"/>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firefarg3, firefarg4</a:t>
            </a:r>
          </a:p>
        </p:txBody>
      </p:sp>
      <p:sp>
        <p:nvSpPr>
          <p:cNvPr id="28" name="addin_colorbox" hidden="1">
            <a:extLst>
              <a:ext uri="{FF2B5EF4-FFF2-40B4-BE49-F238E27FC236}">
                <a16:creationId xmlns:a16="http://schemas.microsoft.com/office/drawing/2014/main" id="{A723CA78-23AE-48CA-B30D-BC65F7A9A3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31" name="addin_background" hidden="1">
            <a:extLst>
              <a:ext uri="{FF2B5EF4-FFF2-40B4-BE49-F238E27FC236}">
                <a16:creationId xmlns:a16="http://schemas.microsoft.com/office/drawing/2014/main" id="{FDB0DF5E-1B59-4D22-8E8C-0E8E2795D31D}"/>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32" name="addin_logo" hidden="1">
            <a:extLst>
              <a:ext uri="{FF2B5EF4-FFF2-40B4-BE49-F238E27FC236}">
                <a16:creationId xmlns:a16="http://schemas.microsoft.com/office/drawing/2014/main" id="{CC87C9FE-39EB-4A6D-868B-7B8E1B4B3B1C}"/>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3" name="addin_title" hidden="1">
            <a:extLst>
              <a:ext uri="{FF2B5EF4-FFF2-40B4-BE49-F238E27FC236}">
                <a16:creationId xmlns:a16="http://schemas.microsoft.com/office/drawing/2014/main" id="{2147B6EF-8E5B-42EE-B44C-8A50E0911D9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4" name="addin_text" hidden="1">
            <a:extLst>
              <a:ext uri="{FF2B5EF4-FFF2-40B4-BE49-F238E27FC236}">
                <a16:creationId xmlns:a16="http://schemas.microsoft.com/office/drawing/2014/main" id="{F117A96B-03C2-43F0-BDD8-8161858E432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36" name="addin_image" hidden="1">
            <a:extLst>
              <a:ext uri="{FF2B5EF4-FFF2-40B4-BE49-F238E27FC236}">
                <a16:creationId xmlns:a16="http://schemas.microsoft.com/office/drawing/2014/main" id="{870B3DFC-356E-466E-A04C-39E936E6E326}"/>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37" name="Rectangle 36" hidden="1">
            <a:extLst>
              <a:ext uri="{FF2B5EF4-FFF2-40B4-BE49-F238E27FC236}">
                <a16:creationId xmlns:a16="http://schemas.microsoft.com/office/drawing/2014/main" id="{6D39FA83-C4E7-4637-ABFB-525099A04B9B}"/>
              </a:ext>
            </a:extLst>
          </p:cNvPr>
          <p:cNvSpPr/>
          <p:nvPr userDrawn="1"/>
        </p:nvSpPr>
        <p:spPr>
          <a:xfrm>
            <a:off x="-598538" y="753"/>
            <a:ext cx="540068" cy="540068"/>
          </a:xfrm>
          <a:prstGeom prst="rect">
            <a:avLst/>
          </a:prstGeom>
          <a:solidFill>
            <a:srgbClr val="C3C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hidden="1">
            <a:extLst>
              <a:ext uri="{FF2B5EF4-FFF2-40B4-BE49-F238E27FC236}">
                <a16:creationId xmlns:a16="http://schemas.microsoft.com/office/drawing/2014/main" id="{A7530B15-9197-446D-BAD0-B354241C94F9}"/>
              </a:ext>
            </a:extLst>
          </p:cNvPr>
          <p:cNvSpPr/>
          <p:nvPr userDrawn="1"/>
        </p:nvSpPr>
        <p:spPr>
          <a:xfrm>
            <a:off x="-598538" y="275482"/>
            <a:ext cx="266019" cy="265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hidden="1">
            <a:extLst>
              <a:ext uri="{FF2B5EF4-FFF2-40B4-BE49-F238E27FC236}">
                <a16:creationId xmlns:a16="http://schemas.microsoft.com/office/drawing/2014/main" id="{12CFCD8F-01FE-4654-871C-7FF1504A9466}"/>
              </a:ext>
            </a:extLst>
          </p:cNvPr>
          <p:cNvSpPr/>
          <p:nvPr userDrawn="1"/>
        </p:nvSpPr>
        <p:spPr>
          <a:xfrm>
            <a:off x="-332519" y="275481"/>
            <a:ext cx="274049" cy="265338"/>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hidden="1">
            <a:extLst>
              <a:ext uri="{FF2B5EF4-FFF2-40B4-BE49-F238E27FC236}">
                <a16:creationId xmlns:a16="http://schemas.microsoft.com/office/drawing/2014/main" id="{73D33CA6-FE73-4DD0-A18B-77AA905F72DD}"/>
              </a:ext>
            </a:extLst>
          </p:cNvPr>
          <p:cNvSpPr/>
          <p:nvPr userDrawn="1"/>
        </p:nvSpPr>
        <p:spPr>
          <a:xfrm>
            <a:off x="-332519" y="753"/>
            <a:ext cx="274049" cy="274726"/>
          </a:xfrm>
          <a:prstGeom prst="rect">
            <a:avLst/>
          </a:prstGeom>
          <a:solidFill>
            <a:srgbClr val="00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
            <a:extLst>
              <a:ext uri="{FF2B5EF4-FFF2-40B4-BE49-F238E27FC236}">
                <a16:creationId xmlns:a16="http://schemas.microsoft.com/office/drawing/2014/main" id="{2CE2E79D-4BE6-4DCF-BE36-0B43C13C476C}"/>
              </a:ext>
            </a:extLst>
          </p:cNvPr>
          <p:cNvSpPr>
            <a:spLocks noGrp="1"/>
          </p:cNvSpPr>
          <p:nvPr>
            <p:ph type="body" sz="quarter" idx="28"/>
          </p:nvPr>
        </p:nvSpPr>
        <p:spPr>
          <a:xfrm>
            <a:off x="315913" y="1695722"/>
            <a:ext cx="3253811" cy="1310278"/>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2" name="Text Placeholder 1">
            <a:extLst>
              <a:ext uri="{FF2B5EF4-FFF2-40B4-BE49-F238E27FC236}">
                <a16:creationId xmlns:a16="http://schemas.microsoft.com/office/drawing/2014/main" id="{8AE6BBE8-A093-48FC-8519-587B0A829EB2}"/>
              </a:ext>
            </a:extLst>
          </p:cNvPr>
          <p:cNvSpPr>
            <a:spLocks noGrp="1"/>
          </p:cNvSpPr>
          <p:nvPr>
            <p:ph type="body" sz="quarter" idx="47"/>
          </p:nvPr>
        </p:nvSpPr>
        <p:spPr>
          <a:xfrm>
            <a:off x="8472510" y="603919"/>
            <a:ext cx="3505064" cy="1807915"/>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3" name="Text Placeholder 1">
            <a:extLst>
              <a:ext uri="{FF2B5EF4-FFF2-40B4-BE49-F238E27FC236}">
                <a16:creationId xmlns:a16="http://schemas.microsoft.com/office/drawing/2014/main" id="{08CD107A-6138-4458-8580-DDA462984F8A}"/>
              </a:ext>
            </a:extLst>
          </p:cNvPr>
          <p:cNvSpPr>
            <a:spLocks noGrp="1"/>
          </p:cNvSpPr>
          <p:nvPr>
            <p:ph type="body" sz="quarter" idx="48"/>
          </p:nvPr>
        </p:nvSpPr>
        <p:spPr>
          <a:xfrm>
            <a:off x="4706960" y="4551609"/>
            <a:ext cx="3080680" cy="1807915"/>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1D5D8249-A1AB-D444-3063-6849FD0E6CFC}"/>
              </a:ext>
            </a:extLst>
          </p:cNvPr>
          <p:cNvPicPr>
            <a:picLocks/>
          </p:cNvPicPr>
          <p:nvPr userDrawn="1"/>
        </p:nvPicPr>
        <p:blipFill>
          <a:blip r:embed="rId2"/>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62316CC3-9B09-BBD7-178D-3BA8F521DA46}"/>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63412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med bilde (Bak)">
    <p:bg>
      <p:bgPr>
        <a:solidFill>
          <a:srgbClr val="005AA4"/>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86664A-2EF2-43CB-A41F-676FF9096368}"/>
              </a:ext>
            </a:extLst>
          </p:cNvPr>
          <p:cNvSpPr>
            <a:spLocks noGrp="1"/>
          </p:cNvSpPr>
          <p:nvPr>
            <p:ph type="pic" sz="quarter" idx="14"/>
          </p:nvPr>
        </p:nvSpPr>
        <p:spPr>
          <a:xfrm>
            <a:off x="0" y="1"/>
            <a:ext cx="12192000" cy="6858000"/>
          </a:xfrm>
          <a:prstGeom prst="rect">
            <a:avLst/>
          </a:prstGeom>
        </p:spPr>
        <p:txBody>
          <a:bodyPr/>
          <a:lstStyle>
            <a:lvl1pPr>
              <a:defRPr>
                <a:solidFill>
                  <a:schemeClr val="bg1"/>
                </a:solidFill>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8" name="Text Placeholder 8">
            <a:extLst>
              <a:ext uri="{FF2B5EF4-FFF2-40B4-BE49-F238E27FC236}">
                <a16:creationId xmlns:a16="http://schemas.microsoft.com/office/drawing/2014/main" id="{04DA4748-4F43-4F1B-AAEB-2ED411E524C2}"/>
              </a:ext>
            </a:extLst>
          </p:cNvPr>
          <p:cNvSpPr>
            <a:spLocks noGrp="1"/>
          </p:cNvSpPr>
          <p:nvPr>
            <p:ph type="body" sz="quarter" idx="13" hasCustomPrompt="1"/>
          </p:nvPr>
        </p:nvSpPr>
        <p:spPr>
          <a:xfrm>
            <a:off x="305595" y="301039"/>
            <a:ext cx="1675341" cy="396000"/>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2" name="addin_colorlist" hidden="1">
            <a:extLst>
              <a:ext uri="{FF2B5EF4-FFF2-40B4-BE49-F238E27FC236}">
                <a16:creationId xmlns:a16="http://schemas.microsoft.com/office/drawing/2014/main" id="{C94E69BD-0A56-40F8-B68A-E3D823537E4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D1EDA5DC-474F-4369-8152-D656FEB6ADA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9" name="addin_background" hidden="1">
            <a:extLst>
              <a:ext uri="{FF2B5EF4-FFF2-40B4-BE49-F238E27FC236}">
                <a16:creationId xmlns:a16="http://schemas.microsoft.com/office/drawing/2014/main" id="{15396179-4FC6-46C7-82A4-0F380217A02E}"/>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0" name="addin_logo" hidden="1">
            <a:extLst>
              <a:ext uri="{FF2B5EF4-FFF2-40B4-BE49-F238E27FC236}">
                <a16:creationId xmlns:a16="http://schemas.microsoft.com/office/drawing/2014/main" id="{25048B53-A7C6-4F18-96FB-30937FDBA63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5FF0EACC-C50A-44B5-8C4D-444ED159113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FCFE3393-AB3C-44EB-AFC3-F01B9D65C2D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49EF98D6-91C4-4ED8-AF8C-C1F414AB3967}"/>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6B781398-E24B-3AFF-A811-3357745F56ED}"/>
              </a:ext>
            </a:extLst>
          </p:cNvPr>
          <p:cNvPicPr>
            <a:picLocks/>
          </p:cNvPicPr>
          <p:nvPr userDrawn="1"/>
        </p:nvPicPr>
        <p:blipFill>
          <a:blip r:embed="rId3"/>
          <a:stretch>
            <a:fillRect/>
          </a:stretch>
        </p:blipFill>
        <p:spPr>
          <a:xfrm>
            <a:off x="305591" y="301037"/>
            <a:ext cx="1675341" cy="396000"/>
          </a:xfrm>
          <a:prstGeom prst="rect">
            <a:avLst/>
          </a:prstGeom>
        </p:spPr>
      </p:pic>
      <p:pic>
        <p:nvPicPr>
          <p:cNvPr id="9" name="logo_hvit" hidden="1">
            <a:extLst>
              <a:ext uri="{FF2B5EF4-FFF2-40B4-BE49-F238E27FC236}">
                <a16:creationId xmlns:a16="http://schemas.microsoft.com/office/drawing/2014/main" id="{4C2A8FFD-DB33-0E8C-7B3B-CFBEE4D3975C}"/>
              </a:ext>
            </a:extLst>
          </p:cNvPr>
          <p:cNvPicPr>
            <a:picLocks/>
          </p:cNvPicPr>
          <p:nvPr userDrawn="1"/>
        </p:nvPicPr>
        <p:blipFill>
          <a:blip r:embed="rId2"/>
          <a:stretch>
            <a:fillRect/>
          </a:stretch>
        </p:blipFill>
        <p:spPr>
          <a:xfrm>
            <a:off x="305592" y="301038"/>
            <a:ext cx="1675341" cy="396000"/>
          </a:xfrm>
          <a:prstGeom prst="rect">
            <a:avLst/>
          </a:prstGeom>
        </p:spPr>
      </p:pic>
    </p:spTree>
    <p:extLst>
      <p:ext uri="{BB962C8B-B14F-4D97-AF65-F5344CB8AC3E}">
        <p14:creationId xmlns:p14="http://schemas.microsoft.com/office/powerpoint/2010/main" val="112027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FFF9F5"/>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CE894AE-F5A2-4709-A208-E529BF8713F9}"/>
              </a:ext>
            </a:extLst>
          </p:cNvPr>
          <p:cNvSpPr>
            <a:spLocks noGrp="1"/>
          </p:cNvSpPr>
          <p:nvPr>
            <p:ph type="body" sz="quarter" idx="42" hasCustomPrompt="1"/>
          </p:nvPr>
        </p:nvSpPr>
        <p:spPr>
          <a:xfrm rot="16200000">
            <a:off x="5270105" y="-63898"/>
            <a:ext cx="4292600" cy="9551195"/>
          </a:xfrm>
          <a:prstGeom prst="round1Rect">
            <a:avLst>
              <a:gd name="adj" fmla="val 43590"/>
            </a:avLst>
          </a:prstGeom>
          <a:solidFill>
            <a:srgbClr val="00207D"/>
          </a:solidFill>
        </p:spPr>
        <p:txBody>
          <a:bodyPr wrap="square">
            <a:noAutofit/>
          </a:bodyPr>
          <a:lstStyle>
            <a:lvl1pPr marL="0" indent="0">
              <a:buNone/>
              <a:defRPr sz="200">
                <a:solidFill>
                  <a:srgbClr val="02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a:xfrm>
            <a:off x="3273029" y="6347818"/>
            <a:ext cx="1846659" cy="153888"/>
          </a:xfrm>
          <a:solidFill>
            <a:srgbClr val="0000FF">
              <a:alpha val="0"/>
            </a:srgbClr>
          </a:solidFill>
        </p:spPr>
        <p:txBody>
          <a:bodyPr anchor="t"/>
          <a:lstStyle>
            <a:lvl1pPr>
              <a:defRPr>
                <a:solidFill>
                  <a:schemeClr val="bg1"/>
                </a:solidFill>
              </a:defRPr>
            </a:lvl1pPr>
          </a:lstStyle>
          <a:p>
            <a:endParaRPr lang="en-US"/>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3273029" y="6112838"/>
            <a:ext cx="1846659" cy="153888"/>
          </a:xfrm>
          <a:solidFill>
            <a:srgbClr val="0000FF">
              <a:alpha val="0"/>
            </a:srgbClr>
          </a:solidFill>
        </p:spPr>
        <p:txBody>
          <a:bodyPr anchor="b">
            <a:noAutofit/>
          </a:bodyPr>
          <a:lstStyle>
            <a:lvl1pPr marL="0" indent="0">
              <a:buNone/>
              <a:defRPr sz="1000">
                <a:solidFill>
                  <a:schemeClr val="bg1"/>
                </a:solidFill>
                <a:latin typeface="SpareBank 1 Medium" panose="020B0500030000000000" pitchFamily="34" charset="0"/>
              </a:defRPr>
            </a:lvl1pPr>
          </a:lstStyle>
          <a:p>
            <a:pPr lvl="0"/>
            <a:r>
              <a:rPr lang="en-US" err="1"/>
              <a:t>Navn</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64328" y="407521"/>
            <a:ext cx="6746085" cy="1284754"/>
          </a:xfrm>
        </p:spPr>
        <p:txBody>
          <a:bodyPr anchor="ctr"/>
          <a:lstStyle>
            <a:lvl1pPr>
              <a:lnSpc>
                <a:spcPct val="90000"/>
              </a:lnSpc>
              <a:defRPr sz="10000">
                <a:solidFill>
                  <a:srgbClr val="00207D"/>
                </a:solidFill>
              </a:defRPr>
            </a:lvl1pPr>
          </a:lstStyle>
          <a:p>
            <a:r>
              <a:rPr lang="en-US" err="1"/>
              <a:t>Tittel</a:t>
            </a:r>
            <a:endParaRPr lang="en-US"/>
          </a:p>
        </p:txBody>
      </p:sp>
      <p:sp>
        <p:nvSpPr>
          <p:cNvPr id="22" name="Text Placeholder 18">
            <a:extLst>
              <a:ext uri="{FF2B5EF4-FFF2-40B4-BE49-F238E27FC236}">
                <a16:creationId xmlns:a16="http://schemas.microsoft.com/office/drawing/2014/main" id="{68846015-2A3B-446D-A0B8-D29C61C01F9A}"/>
              </a:ext>
            </a:extLst>
          </p:cNvPr>
          <p:cNvSpPr>
            <a:spLocks noGrp="1"/>
          </p:cNvSpPr>
          <p:nvPr>
            <p:ph type="body" sz="quarter" idx="43" hasCustomPrompt="1"/>
          </p:nvPr>
        </p:nvSpPr>
        <p:spPr>
          <a:xfrm>
            <a:off x="5263755" y="6112838"/>
            <a:ext cx="1846659" cy="153888"/>
          </a:xfrm>
          <a:solidFill>
            <a:srgbClr val="0000FF">
              <a:alpha val="0"/>
            </a:srgbClr>
          </a:solidFill>
        </p:spPr>
        <p:txBody>
          <a:bodyPr anchor="b">
            <a:noAutofit/>
          </a:bodyPr>
          <a:lstStyle>
            <a:lvl1pPr marL="0" indent="0">
              <a:buNone/>
              <a:defRPr sz="1000">
                <a:solidFill>
                  <a:schemeClr val="bg1"/>
                </a:solidFill>
                <a:latin typeface="SpareBank 1 Medium" panose="020B0500030000000000" pitchFamily="34" charset="0"/>
              </a:defRPr>
            </a:lvl1pPr>
          </a:lstStyle>
          <a:p>
            <a:pPr lvl="0"/>
            <a:r>
              <a:rPr lang="en-US" err="1"/>
              <a:t>Sted</a:t>
            </a:r>
            <a:endParaRPr lang="en-US"/>
          </a:p>
        </p:txBody>
      </p:sp>
      <p:sp>
        <p:nvSpPr>
          <p:cNvPr id="26" name="Date Placeholder 3">
            <a:extLst>
              <a:ext uri="{FF2B5EF4-FFF2-40B4-BE49-F238E27FC236}">
                <a16:creationId xmlns:a16="http://schemas.microsoft.com/office/drawing/2014/main" id="{B9BD4B98-07E6-4F80-AF51-2316CD968B06}"/>
              </a:ext>
            </a:extLst>
          </p:cNvPr>
          <p:cNvSpPr>
            <a:spLocks noGrp="1"/>
          </p:cNvSpPr>
          <p:nvPr>
            <p:ph type="dt" sz="half" idx="2"/>
          </p:nvPr>
        </p:nvSpPr>
        <p:spPr>
          <a:xfrm>
            <a:off x="5263755" y="6347818"/>
            <a:ext cx="1846659" cy="153888"/>
          </a:xfrm>
          <a:prstGeom prst="rect">
            <a:avLst/>
          </a:prstGeom>
          <a:solidFill>
            <a:srgbClr val="0000FF">
              <a:alpha val="0"/>
            </a:srgbClr>
          </a:solidFill>
        </p:spPr>
        <p:txBody>
          <a:bodyPr vert="horz" lIns="0" tIns="0" rIns="0" bIns="0" rtlCol="0" anchor="ctr">
            <a:noAutofit/>
          </a:bodyPr>
          <a:lstStyle>
            <a:lvl1pPr algn="l">
              <a:defRPr sz="1000">
                <a:solidFill>
                  <a:schemeClr val="bg1"/>
                </a:solidFill>
              </a:defRPr>
            </a:lvl1pPr>
          </a:lstStyle>
          <a:p>
            <a:fld id="{FEFC056B-C59F-4497-9C7A-409816C61A10}" type="datetimeFigureOut">
              <a:rPr lang="en-US" smtClean="0"/>
              <a:pPr/>
              <a:t>1/15/2026</a:t>
            </a:fld>
            <a:endParaRPr lang="en-US"/>
          </a:p>
        </p:txBody>
      </p:sp>
      <p:sp>
        <p:nvSpPr>
          <p:cNvPr id="28" name="Text Placeholder 23">
            <a:extLst>
              <a:ext uri="{FF2B5EF4-FFF2-40B4-BE49-F238E27FC236}">
                <a16:creationId xmlns:a16="http://schemas.microsoft.com/office/drawing/2014/main" id="{9BF6C8A6-65BE-42D3-BEB6-7005D686B561}"/>
              </a:ext>
            </a:extLst>
          </p:cNvPr>
          <p:cNvSpPr>
            <a:spLocks noGrp="1"/>
          </p:cNvSpPr>
          <p:nvPr>
            <p:ph type="body" sz="quarter" idx="44" hasCustomPrompt="1"/>
          </p:nvPr>
        </p:nvSpPr>
        <p:spPr>
          <a:xfrm rot="10800000">
            <a:off x="7561943" y="0"/>
            <a:ext cx="4630057" cy="6858001"/>
          </a:xfrm>
          <a:prstGeom prst="round1Rect">
            <a:avLst>
              <a:gd name="adj" fmla="val 47979"/>
            </a:avLst>
          </a:prstGeom>
          <a:solidFill>
            <a:srgbClr val="00579E"/>
          </a:solidFill>
        </p:spPr>
        <p:txBody>
          <a:bodyPr wrap="square">
            <a:noAutofit/>
          </a:bodyPr>
          <a:lstStyle>
            <a:lvl1pPr marL="0" indent="0">
              <a:buNone/>
              <a:defRPr sz="200">
                <a:solidFill>
                  <a:srgbClr val="010000"/>
                </a:solidFill>
              </a:defRPr>
            </a:lvl1pPr>
          </a:lstStyle>
          <a:p>
            <a:pPr lvl="0"/>
            <a:r>
              <a:rPr lang="en-US"/>
              <a:t> </a:t>
            </a:r>
          </a:p>
        </p:txBody>
      </p:sp>
      <p:sp>
        <p:nvSpPr>
          <p:cNvPr id="13" name="Text Placeholder 8">
            <a:extLst>
              <a:ext uri="{FF2B5EF4-FFF2-40B4-BE49-F238E27FC236}">
                <a16:creationId xmlns:a16="http://schemas.microsoft.com/office/drawing/2014/main" id="{796F1FE8-28E4-4C92-9D93-7B8DCD670978}"/>
              </a:ext>
            </a:extLst>
          </p:cNvPr>
          <p:cNvSpPr>
            <a:spLocks noGrp="1"/>
          </p:cNvSpPr>
          <p:nvPr>
            <p:ph type="body" sz="quarter" idx="63"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4" name="addin_colorlist" hidden="1">
            <a:extLst>
              <a:ext uri="{FF2B5EF4-FFF2-40B4-BE49-F238E27FC236}">
                <a16:creationId xmlns:a16="http://schemas.microsoft.com/office/drawing/2014/main" id="{1BD38ED4-B725-4AAB-9487-255EBB7049C2}"/>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siste1, siste2, siste3, siste4</a:t>
            </a:r>
          </a:p>
        </p:txBody>
      </p:sp>
      <p:sp>
        <p:nvSpPr>
          <p:cNvPr id="15" name="addin_colorbox" hidden="1">
            <a:extLst>
              <a:ext uri="{FF2B5EF4-FFF2-40B4-BE49-F238E27FC236}">
                <a16:creationId xmlns:a16="http://schemas.microsoft.com/office/drawing/2014/main" id="{6F4D908F-B453-4F18-BE82-ACB5B2DA82B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AFC09F4C-2DCB-4C69-9F83-FBEF8B9EA1E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052BDCAC-5BC9-42C5-8C89-4398E2F45DAB}"/>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305CCF73-19C7-4C9B-893D-1D0A7E0B1B9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3" name="addin_text" hidden="1">
            <a:extLst>
              <a:ext uri="{FF2B5EF4-FFF2-40B4-BE49-F238E27FC236}">
                <a16:creationId xmlns:a16="http://schemas.microsoft.com/office/drawing/2014/main" id="{03A08D40-C143-4FDB-834C-4EDCBBAB098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spestext" hidden="1">
            <a:extLst>
              <a:ext uri="{FF2B5EF4-FFF2-40B4-BE49-F238E27FC236}">
                <a16:creationId xmlns:a16="http://schemas.microsoft.com/office/drawing/2014/main" id="{282BCBC8-4FEA-4F9A-A003-2C640A6FBC6E}"/>
              </a:ext>
            </a:extLst>
          </p:cNvPr>
          <p:cNvSpPr/>
          <p:nvPr userDrawn="1"/>
        </p:nvSpPr>
        <p:spPr>
          <a:xfrm>
            <a:off x="2499793"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addin_spestext</a:t>
            </a:r>
            <a:endParaRPr lang="nb-NO"/>
          </a:p>
        </p:txBody>
      </p:sp>
      <p:sp>
        <p:nvSpPr>
          <p:cNvPr id="3" name="Text Placeholder 2">
            <a:extLst>
              <a:ext uri="{FF2B5EF4-FFF2-40B4-BE49-F238E27FC236}">
                <a16:creationId xmlns:a16="http://schemas.microsoft.com/office/drawing/2014/main" id="{D0157286-2074-4AB7-850D-1D7DDD1937DB}"/>
              </a:ext>
            </a:extLst>
          </p:cNvPr>
          <p:cNvSpPr>
            <a:spLocks noGrp="1"/>
          </p:cNvSpPr>
          <p:nvPr>
            <p:ph type="body" sz="quarter" idx="64" hasCustomPrompt="1"/>
          </p:nvPr>
        </p:nvSpPr>
        <p:spPr>
          <a:xfrm>
            <a:off x="328608" y="6115219"/>
            <a:ext cx="1640683" cy="461665"/>
          </a:xfrm>
        </p:spPr>
        <p:txBody>
          <a:bodyPr/>
          <a:lstStyle>
            <a:lvl1pPr marL="0" indent="0">
              <a:buNone/>
              <a:defRPr sz="1000"/>
            </a:lvl1pPr>
          </a:lstStyle>
          <a:p>
            <a:r>
              <a:rPr lang="en-US" sz="1000">
                <a:solidFill>
                  <a:srgbClr val="00207D"/>
                </a:solidFill>
              </a:rPr>
              <a:t>Sparebank1.no</a:t>
            </a:r>
          </a:p>
          <a:p>
            <a:r>
              <a:rPr lang="en-US" sz="1000">
                <a:solidFill>
                  <a:srgbClr val="00207D"/>
                </a:solidFill>
              </a:rPr>
              <a:t>Facebook.com/sb1.no</a:t>
            </a:r>
          </a:p>
          <a:p>
            <a:r>
              <a:rPr lang="en-US" sz="1000">
                <a:solidFill>
                  <a:srgbClr val="00207D"/>
                </a:solidFill>
              </a:rPr>
              <a:t>@sb1ostlandet</a:t>
            </a:r>
          </a:p>
        </p:txBody>
      </p:sp>
      <p:sp>
        <p:nvSpPr>
          <p:cNvPr id="25" name="DefLogoHvit" hidden="1">
            <a:extLst>
              <a:ext uri="{FF2B5EF4-FFF2-40B4-BE49-F238E27FC236}">
                <a16:creationId xmlns:a16="http://schemas.microsoft.com/office/drawing/2014/main" id="{2DB8AE09-CD4A-45F7-950C-8FF439D201A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logo_blaa" hidden="1">
            <a:extLst>
              <a:ext uri="{FF2B5EF4-FFF2-40B4-BE49-F238E27FC236}">
                <a16:creationId xmlns:a16="http://schemas.microsoft.com/office/drawing/2014/main" id="{7649D49E-33CA-B3D1-4D21-7D8B45CF4D20}"/>
              </a:ext>
            </a:extLst>
          </p:cNvPr>
          <p:cNvPicPr>
            <a:picLocks/>
          </p:cNvPicPr>
          <p:nvPr userDrawn="1"/>
        </p:nvPicPr>
        <p:blipFill>
          <a:blip r:embed="rId3"/>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94479992-96D9-31E5-5FBE-34E23EAFDBFE}"/>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507657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n tittel">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30A9F-5053-4DB4-BE21-F0A37A195789}"/>
              </a:ext>
            </a:extLst>
          </p:cNvPr>
          <p:cNvSpPr>
            <a:spLocks noGrp="1"/>
          </p:cNvSpPr>
          <p:nvPr>
            <p:ph type="dt" sz="half" idx="10"/>
          </p:nvPr>
        </p:nvSpPr>
        <p:spPr/>
        <p:txBody>
          <a:bodyPr/>
          <a:lstStyle>
            <a:lvl1pPr>
              <a:defRPr>
                <a:solidFill>
                  <a:srgbClr val="002060"/>
                </a:solidFill>
              </a:defRPr>
            </a:lvl1pPr>
          </a:lstStyle>
          <a:p>
            <a:fld id="{FEFC056B-C59F-4497-9C7A-409816C61A10}" type="datetimeFigureOut">
              <a:rPr lang="en-US" smtClean="0"/>
              <a:pPr/>
              <a:t>1/15/2026</a:t>
            </a:fld>
            <a:endParaRPr lang="en-US"/>
          </a:p>
        </p:txBody>
      </p:sp>
      <p:sp>
        <p:nvSpPr>
          <p:cNvPr id="3" name="Footer Placeholder 2">
            <a:extLst>
              <a:ext uri="{FF2B5EF4-FFF2-40B4-BE49-F238E27FC236}">
                <a16:creationId xmlns:a16="http://schemas.microsoft.com/office/drawing/2014/main" id="{6000383E-FC0D-4BBD-B582-285183134F9E}"/>
              </a:ext>
            </a:extLst>
          </p:cNvPr>
          <p:cNvSpPr>
            <a:spLocks noGrp="1"/>
          </p:cNvSpPr>
          <p:nvPr>
            <p:ph type="ftr" sz="quarter" idx="11"/>
          </p:nvPr>
        </p:nvSpPr>
        <p:spPr/>
        <p:txBody>
          <a:bodyPr/>
          <a:lstStyle>
            <a:lvl1pPr>
              <a:defRPr>
                <a:solidFill>
                  <a:srgbClr val="002060"/>
                </a:solidFill>
              </a:defRPr>
            </a:lvl1pPr>
          </a:lstStyle>
          <a:p>
            <a:endParaRPr lang="en-US"/>
          </a:p>
        </p:txBody>
      </p:sp>
      <p:sp>
        <p:nvSpPr>
          <p:cNvPr id="4" name="Slide Number Placeholder 3">
            <a:extLst>
              <a:ext uri="{FF2B5EF4-FFF2-40B4-BE49-F238E27FC236}">
                <a16:creationId xmlns:a16="http://schemas.microsoft.com/office/drawing/2014/main" id="{3D0E5267-B60F-431C-98DF-C672F505E9C2}"/>
              </a:ext>
            </a:extLst>
          </p:cNvPr>
          <p:cNvSpPr>
            <a:spLocks noGrp="1"/>
          </p:cNvSpPr>
          <p:nvPr>
            <p:ph type="sldNum" sz="quarter" idx="12"/>
          </p:nvPr>
        </p:nvSpPr>
        <p:spPr/>
        <p:txBody>
          <a:bodyPr/>
          <a:lstStyle>
            <a:lvl1pPr>
              <a:defRPr>
                <a:solidFill>
                  <a:srgbClr val="002060"/>
                </a:solidFill>
              </a:defRPr>
            </a:lvl1pPr>
          </a:lstStyle>
          <a:p>
            <a:fld id="{E21350B7-B9C6-4D95-8DED-14AC5563525B}" type="slidenum">
              <a:rPr lang="en-US" smtClean="0"/>
              <a:pPr/>
              <a:t>‹#›</a:t>
            </a:fld>
            <a:endParaRPr lang="en-US"/>
          </a:p>
        </p:txBody>
      </p:sp>
      <p:sp>
        <p:nvSpPr>
          <p:cNvPr id="5" name="Tittel 4">
            <a:extLst>
              <a:ext uri="{FF2B5EF4-FFF2-40B4-BE49-F238E27FC236}">
                <a16:creationId xmlns:a16="http://schemas.microsoft.com/office/drawing/2014/main" id="{FD75FC5D-6F55-45E1-BA2B-4AD0149F6659}"/>
              </a:ext>
            </a:extLst>
          </p:cNvPr>
          <p:cNvSpPr>
            <a:spLocks noGrp="1"/>
          </p:cNvSpPr>
          <p:nvPr>
            <p:ph type="title"/>
          </p:nvPr>
        </p:nvSpPr>
        <p:spPr/>
        <p:txBody>
          <a:bodyPr/>
          <a:lstStyle>
            <a:lvl1pPr>
              <a:defRPr>
                <a:solidFill>
                  <a:srgbClr val="00207D"/>
                </a:solidFill>
              </a:defRPr>
            </a:lvl1pPr>
          </a:lstStyle>
          <a:p>
            <a:r>
              <a:rPr lang="nb-NO"/>
              <a:t>Klikk for å redigere tittelstil</a:t>
            </a:r>
          </a:p>
        </p:txBody>
      </p:sp>
      <p:sp>
        <p:nvSpPr>
          <p:cNvPr id="8" name="Text Placeholder 8">
            <a:extLst>
              <a:ext uri="{FF2B5EF4-FFF2-40B4-BE49-F238E27FC236}">
                <a16:creationId xmlns:a16="http://schemas.microsoft.com/office/drawing/2014/main" id="{0B5EFC96-E4EE-4FE8-B92E-AF05CED0CD1C}"/>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9" name="addin_colorlist" hidden="1">
            <a:extLst>
              <a:ext uri="{FF2B5EF4-FFF2-40B4-BE49-F238E27FC236}">
                <a16:creationId xmlns:a16="http://schemas.microsoft.com/office/drawing/2014/main" id="{93031825-807F-472B-AF88-ED6DD1CD310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0" name="addin_colorbox" hidden="1">
            <a:extLst>
              <a:ext uri="{FF2B5EF4-FFF2-40B4-BE49-F238E27FC236}">
                <a16:creationId xmlns:a16="http://schemas.microsoft.com/office/drawing/2014/main" id="{D84F1E6E-F1BA-4219-A7A6-F50B1C2A1EE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1" name="addin_background" hidden="1">
            <a:extLst>
              <a:ext uri="{FF2B5EF4-FFF2-40B4-BE49-F238E27FC236}">
                <a16:creationId xmlns:a16="http://schemas.microsoft.com/office/drawing/2014/main" id="{DC5899DE-05C4-455E-9646-5E8813CF7104}"/>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2" name="addin_logo" hidden="1">
            <a:extLst>
              <a:ext uri="{FF2B5EF4-FFF2-40B4-BE49-F238E27FC236}">
                <a16:creationId xmlns:a16="http://schemas.microsoft.com/office/drawing/2014/main" id="{BACC81DC-258C-49C1-8853-1FE54172C6A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3" name="addin_title" hidden="1">
            <a:extLst>
              <a:ext uri="{FF2B5EF4-FFF2-40B4-BE49-F238E27FC236}">
                <a16:creationId xmlns:a16="http://schemas.microsoft.com/office/drawing/2014/main" id="{087211ED-582A-466E-942B-54ECB00D05C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4" name="addin_text" hidden="1">
            <a:extLst>
              <a:ext uri="{FF2B5EF4-FFF2-40B4-BE49-F238E27FC236}">
                <a16:creationId xmlns:a16="http://schemas.microsoft.com/office/drawing/2014/main" id="{81C5F396-DEF8-49C6-8C44-EC521A266BB6}"/>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7" name="logo_blaa" hidden="1">
            <a:extLst>
              <a:ext uri="{FF2B5EF4-FFF2-40B4-BE49-F238E27FC236}">
                <a16:creationId xmlns:a16="http://schemas.microsoft.com/office/drawing/2014/main" id="{80D41985-88DF-F80E-179F-631AAEA0DBB1}"/>
              </a:ext>
            </a:extLst>
          </p:cNvPr>
          <p:cNvPicPr>
            <a:picLocks/>
          </p:cNvPicPr>
          <p:nvPr userDrawn="1"/>
        </p:nvPicPr>
        <p:blipFill>
          <a:blip r:embed="rId2"/>
          <a:stretch>
            <a:fillRect/>
          </a:stretch>
        </p:blipFill>
        <p:spPr>
          <a:xfrm>
            <a:off x="10300759" y="6245941"/>
            <a:ext cx="1675341" cy="396000"/>
          </a:xfrm>
          <a:prstGeom prst="rect">
            <a:avLst/>
          </a:prstGeom>
        </p:spPr>
      </p:pic>
      <p:pic>
        <p:nvPicPr>
          <p:cNvPr id="16" name="logo_hvit" hidden="1">
            <a:extLst>
              <a:ext uri="{FF2B5EF4-FFF2-40B4-BE49-F238E27FC236}">
                <a16:creationId xmlns:a16="http://schemas.microsoft.com/office/drawing/2014/main" id="{3D6AA4B2-D487-FE76-AB88-BF7389309229}"/>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040918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t">
    <p:bg>
      <p:bgPr>
        <a:solidFill>
          <a:srgbClr val="00206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30A9F-5053-4DB4-BE21-F0A37A195789}"/>
              </a:ext>
            </a:extLst>
          </p:cNvPr>
          <p:cNvSpPr>
            <a:spLocks noGrp="1"/>
          </p:cNvSpPr>
          <p:nvPr>
            <p:ph type="dt" sz="half" idx="10"/>
          </p:nvPr>
        </p:nvSpPr>
        <p:spPr/>
        <p:txBody>
          <a:bodyPr/>
          <a:lstStyle>
            <a:lvl1pPr>
              <a:defRPr>
                <a:solidFill>
                  <a:schemeClr val="bg1"/>
                </a:solidFill>
              </a:defRPr>
            </a:lvl1pPr>
          </a:lstStyle>
          <a:p>
            <a:fld id="{FEFC056B-C59F-4497-9C7A-409816C61A10}" type="datetimeFigureOut">
              <a:rPr lang="en-US" smtClean="0"/>
              <a:pPr/>
              <a:t>1/15/2026</a:t>
            </a:fld>
            <a:endParaRPr lang="en-US"/>
          </a:p>
        </p:txBody>
      </p:sp>
      <p:sp>
        <p:nvSpPr>
          <p:cNvPr id="3" name="Footer Placeholder 2">
            <a:extLst>
              <a:ext uri="{FF2B5EF4-FFF2-40B4-BE49-F238E27FC236}">
                <a16:creationId xmlns:a16="http://schemas.microsoft.com/office/drawing/2014/main" id="{6000383E-FC0D-4BBD-B582-285183134F9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3D0E5267-B60F-431C-98DF-C672F505E9C2}"/>
              </a:ext>
            </a:extLst>
          </p:cNvPr>
          <p:cNvSpPr>
            <a:spLocks noGrp="1"/>
          </p:cNvSpPr>
          <p:nvPr>
            <p:ph type="sldNum" sz="quarter" idx="12"/>
          </p:nvPr>
        </p:nvSpPr>
        <p:spPr/>
        <p:txBody>
          <a:bodyPr/>
          <a:lstStyle>
            <a:lvl1pPr>
              <a:defRPr>
                <a:solidFill>
                  <a:schemeClr val="bg1"/>
                </a:solidFill>
              </a:defRPr>
            </a:lvl1pPr>
          </a:lstStyle>
          <a:p>
            <a:fld id="{E21350B7-B9C6-4D95-8DED-14AC5563525B}" type="slidenum">
              <a:rPr lang="en-US" smtClean="0"/>
              <a:pPr/>
              <a:t>‹#›</a:t>
            </a:fld>
            <a:endParaRPr lang="en-US"/>
          </a:p>
        </p:txBody>
      </p:sp>
    </p:spTree>
    <p:extLst>
      <p:ext uri="{BB962C8B-B14F-4D97-AF65-F5344CB8AC3E}">
        <p14:creationId xmlns:p14="http://schemas.microsoft.com/office/powerpoint/2010/main" val="1578704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Hvi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30A9F-5053-4DB4-BE21-F0A37A195789}"/>
              </a:ext>
            </a:extLst>
          </p:cNvPr>
          <p:cNvSpPr>
            <a:spLocks noGrp="1"/>
          </p:cNvSpPr>
          <p:nvPr>
            <p:ph type="dt" sz="half" idx="10"/>
          </p:nvPr>
        </p:nvSpPr>
        <p:spPr/>
        <p:txBody>
          <a:bodyPr/>
          <a:lstStyle>
            <a:lvl1pPr>
              <a:defRPr>
                <a:solidFill>
                  <a:srgbClr val="002060"/>
                </a:solidFill>
              </a:defRPr>
            </a:lvl1pPr>
          </a:lstStyle>
          <a:p>
            <a:fld id="{FEFC056B-C59F-4497-9C7A-409816C61A10}" type="datetimeFigureOut">
              <a:rPr lang="en-US" smtClean="0"/>
              <a:pPr/>
              <a:t>1/15/2026</a:t>
            </a:fld>
            <a:endParaRPr lang="en-US"/>
          </a:p>
        </p:txBody>
      </p:sp>
      <p:sp>
        <p:nvSpPr>
          <p:cNvPr id="3" name="Footer Placeholder 2">
            <a:extLst>
              <a:ext uri="{FF2B5EF4-FFF2-40B4-BE49-F238E27FC236}">
                <a16:creationId xmlns:a16="http://schemas.microsoft.com/office/drawing/2014/main" id="{6000383E-FC0D-4BBD-B582-285183134F9E}"/>
              </a:ext>
            </a:extLst>
          </p:cNvPr>
          <p:cNvSpPr>
            <a:spLocks noGrp="1"/>
          </p:cNvSpPr>
          <p:nvPr>
            <p:ph type="ftr" sz="quarter" idx="11"/>
          </p:nvPr>
        </p:nvSpPr>
        <p:spPr/>
        <p:txBody>
          <a:bodyPr/>
          <a:lstStyle>
            <a:lvl1pPr>
              <a:defRPr>
                <a:solidFill>
                  <a:srgbClr val="002060"/>
                </a:solidFill>
              </a:defRPr>
            </a:lvl1pPr>
          </a:lstStyle>
          <a:p>
            <a:endParaRPr lang="en-US"/>
          </a:p>
        </p:txBody>
      </p:sp>
      <p:sp>
        <p:nvSpPr>
          <p:cNvPr id="4" name="Slide Number Placeholder 3">
            <a:extLst>
              <a:ext uri="{FF2B5EF4-FFF2-40B4-BE49-F238E27FC236}">
                <a16:creationId xmlns:a16="http://schemas.microsoft.com/office/drawing/2014/main" id="{3D0E5267-B60F-431C-98DF-C672F505E9C2}"/>
              </a:ext>
            </a:extLst>
          </p:cNvPr>
          <p:cNvSpPr>
            <a:spLocks noGrp="1"/>
          </p:cNvSpPr>
          <p:nvPr>
            <p:ph type="sldNum" sz="quarter" idx="12"/>
          </p:nvPr>
        </p:nvSpPr>
        <p:spPr/>
        <p:txBody>
          <a:bodyPr/>
          <a:lstStyle>
            <a:lvl1pPr>
              <a:defRPr>
                <a:solidFill>
                  <a:srgbClr val="002060"/>
                </a:solidFill>
              </a:defRPr>
            </a:lvl1pPr>
          </a:lstStyle>
          <a:p>
            <a:fld id="{E21350B7-B9C6-4D95-8DED-14AC5563525B}" type="slidenum">
              <a:rPr lang="en-US" smtClean="0"/>
              <a:pPr/>
              <a:t>‹#›</a:t>
            </a:fld>
            <a:endParaRPr lang="en-US"/>
          </a:p>
        </p:txBody>
      </p:sp>
      <p:sp>
        <p:nvSpPr>
          <p:cNvPr id="6" name="addin_colorlist" hidden="1">
            <a:extLst>
              <a:ext uri="{FF2B5EF4-FFF2-40B4-BE49-F238E27FC236}">
                <a16:creationId xmlns:a16="http://schemas.microsoft.com/office/drawing/2014/main" id="{10B15B95-7E4F-49BD-86F8-CD48FDE599A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7" name="addin_colorbox" hidden="1">
            <a:extLst>
              <a:ext uri="{FF2B5EF4-FFF2-40B4-BE49-F238E27FC236}">
                <a16:creationId xmlns:a16="http://schemas.microsoft.com/office/drawing/2014/main" id="{60F511CE-520D-4D58-978B-A742962CBB1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8" name="addin_background" hidden="1">
            <a:extLst>
              <a:ext uri="{FF2B5EF4-FFF2-40B4-BE49-F238E27FC236}">
                <a16:creationId xmlns:a16="http://schemas.microsoft.com/office/drawing/2014/main" id="{8309DFEF-9575-4318-B437-CBFF2E4AF835}"/>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9" name="addin_logo" hidden="1">
            <a:extLst>
              <a:ext uri="{FF2B5EF4-FFF2-40B4-BE49-F238E27FC236}">
                <a16:creationId xmlns:a16="http://schemas.microsoft.com/office/drawing/2014/main" id="{67036A9A-33C9-40AC-910B-E05856E9B22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0" name="addin_title" hidden="1">
            <a:extLst>
              <a:ext uri="{FF2B5EF4-FFF2-40B4-BE49-F238E27FC236}">
                <a16:creationId xmlns:a16="http://schemas.microsoft.com/office/drawing/2014/main" id="{09D6E0DE-92FA-4CF9-95A6-8B562FF54A9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1" name="addin_text" hidden="1">
            <a:extLst>
              <a:ext uri="{FF2B5EF4-FFF2-40B4-BE49-F238E27FC236}">
                <a16:creationId xmlns:a16="http://schemas.microsoft.com/office/drawing/2014/main" id="{CCFE1FC6-4BD8-45F8-B934-22BCC395D003}"/>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4" name="Text Placeholder 8">
            <a:extLst>
              <a:ext uri="{FF2B5EF4-FFF2-40B4-BE49-F238E27FC236}">
                <a16:creationId xmlns:a16="http://schemas.microsoft.com/office/drawing/2014/main" id="{06A144EF-35F3-4471-82EB-B8135768E082}"/>
              </a:ext>
            </a:extLst>
          </p:cNvPr>
          <p:cNvSpPr>
            <a:spLocks noGrp="1"/>
          </p:cNvSpPr>
          <p:nvPr>
            <p:ph type="body" sz="quarter" idx="27"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pic>
        <p:nvPicPr>
          <p:cNvPr id="12" name="logo_blaa" hidden="1">
            <a:extLst>
              <a:ext uri="{FF2B5EF4-FFF2-40B4-BE49-F238E27FC236}">
                <a16:creationId xmlns:a16="http://schemas.microsoft.com/office/drawing/2014/main" id="{FB230452-C711-C6A8-9463-2E375D013792}"/>
              </a:ext>
            </a:extLst>
          </p:cNvPr>
          <p:cNvPicPr>
            <a:picLocks/>
          </p:cNvPicPr>
          <p:nvPr userDrawn="1"/>
        </p:nvPicPr>
        <p:blipFill>
          <a:blip r:embed="rId2"/>
          <a:stretch>
            <a:fillRect/>
          </a:stretch>
        </p:blipFill>
        <p:spPr>
          <a:xfrm>
            <a:off x="10300759" y="6245941"/>
            <a:ext cx="1675341" cy="396000"/>
          </a:xfrm>
          <a:prstGeom prst="rect">
            <a:avLst/>
          </a:prstGeom>
        </p:spPr>
      </p:pic>
      <p:pic>
        <p:nvPicPr>
          <p:cNvPr id="15" name="logo_hvit" hidden="1">
            <a:extLst>
              <a:ext uri="{FF2B5EF4-FFF2-40B4-BE49-F238E27FC236}">
                <a16:creationId xmlns:a16="http://schemas.microsoft.com/office/drawing/2014/main" id="{A05E894D-24F4-9914-4119-BCB40CFA2431}"/>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700108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nimasjon #1">
    <p:bg>
      <p:bgPr>
        <a:solidFill>
          <a:schemeClr val="accent2"/>
        </a:solidFill>
        <a:effectLst/>
      </p:bgPr>
    </p:bg>
    <p:spTree>
      <p:nvGrpSpPr>
        <p:cNvPr id="1" name=""/>
        <p:cNvGrpSpPr/>
        <p:nvPr/>
      </p:nvGrpSpPr>
      <p:grpSpPr>
        <a:xfrm>
          <a:off x="0" y="0"/>
          <a:ext cx="0" cy="0"/>
          <a:chOff x="0" y="0"/>
          <a:chExt cx="0" cy="0"/>
        </a:xfrm>
      </p:grpSpPr>
      <p:pic>
        <p:nvPicPr>
          <p:cNvPr id="24" name="Levende bakgrunn 1" descr="Levende bakgrunn 1">
            <a:hlinkClick r:id="" action="ppaction://media"/>
            <a:extLst>
              <a:ext uri="{FF2B5EF4-FFF2-40B4-BE49-F238E27FC236}">
                <a16:creationId xmlns:a16="http://schemas.microsoft.com/office/drawing/2014/main" id="{902AFA99-DB3C-4EA2-8EB5-150A887A50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10300759" y="6245941"/>
            <a:ext cx="1675341" cy="396000"/>
          </a:xfrm>
          <a:blipFill>
            <a:blip r:embed="rId5"/>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BDB705D4-301E-4A9A-B0CA-85132C564A97}"/>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logo_blaa" hidden="1">
            <a:extLst>
              <a:ext uri="{FF2B5EF4-FFF2-40B4-BE49-F238E27FC236}">
                <a16:creationId xmlns:a16="http://schemas.microsoft.com/office/drawing/2014/main" id="{8D9AC7B2-9AF7-1D1F-B07E-287315C93769}"/>
              </a:ext>
            </a:extLst>
          </p:cNvPr>
          <p:cNvPicPr>
            <a:picLocks/>
          </p:cNvPicPr>
          <p:nvPr userDrawn="1"/>
        </p:nvPicPr>
        <p:blipFill>
          <a:blip r:embed="rId6"/>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C6036C72-5591-6D42-381D-479BFE6755C0}"/>
              </a:ext>
            </a:extLst>
          </p:cNvPr>
          <p:cNvPicPr>
            <a:picLocks/>
          </p:cNvPicPr>
          <p:nvPr userDrawn="1"/>
        </p:nvPicPr>
        <p:blipFill>
          <a:blip r:embed="rId5"/>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77756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nimasjon #2">
    <p:bg>
      <p:bgPr>
        <a:solidFill>
          <a:schemeClr val="accent2"/>
        </a:solidFill>
        <a:effectLst/>
      </p:bgPr>
    </p:bg>
    <p:spTree>
      <p:nvGrpSpPr>
        <p:cNvPr id="1" name=""/>
        <p:cNvGrpSpPr/>
        <p:nvPr/>
      </p:nvGrpSpPr>
      <p:grpSpPr>
        <a:xfrm>
          <a:off x="0" y="0"/>
          <a:ext cx="0" cy="0"/>
          <a:chOff x="0" y="0"/>
          <a:chExt cx="0" cy="0"/>
        </a:xfrm>
      </p:grpSpPr>
      <p:pic>
        <p:nvPicPr>
          <p:cNvPr id="14" name="Levende bakgrunn 3_loop" descr="Levende bakgrunn 3_loop">
            <a:hlinkClick r:id="" action="ppaction://media"/>
            <a:extLst>
              <a:ext uri="{FF2B5EF4-FFF2-40B4-BE49-F238E27FC236}">
                <a16:creationId xmlns:a16="http://schemas.microsoft.com/office/drawing/2014/main" id="{172DB947-6D78-4E6D-8CC2-57FA8919CB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flipH="1">
            <a:off x="0" y="0"/>
            <a:ext cx="12192000" cy="6858000"/>
          </a:xfrm>
          <a:prstGeom prst="rect">
            <a:avLst/>
          </a:prstGeom>
        </p:spPr>
      </p:pic>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10300759" y="6245941"/>
            <a:ext cx="1675341" cy="396000"/>
          </a:xfrm>
          <a:blipFill>
            <a:blip r:embed="rId5"/>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4" name="logo_blaa" hidden="1">
            <a:extLst>
              <a:ext uri="{FF2B5EF4-FFF2-40B4-BE49-F238E27FC236}">
                <a16:creationId xmlns:a16="http://schemas.microsoft.com/office/drawing/2014/main" id="{7455DB88-6319-1646-EB42-6C7CC6E30410}"/>
              </a:ext>
            </a:extLst>
          </p:cNvPr>
          <p:cNvPicPr>
            <a:picLocks/>
          </p:cNvPicPr>
          <p:nvPr userDrawn="1"/>
        </p:nvPicPr>
        <p:blipFill>
          <a:blip r:embed="rId6"/>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CC696B18-0DB5-12CE-0FFE-EFBDFAD64567}"/>
              </a:ext>
            </a:extLst>
          </p:cNvPr>
          <p:cNvPicPr>
            <a:picLocks/>
          </p:cNvPicPr>
          <p:nvPr userDrawn="1"/>
        </p:nvPicPr>
        <p:blipFill>
          <a:blip r:embed="rId5"/>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1735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nimasjon #3">
    <p:bg>
      <p:bgPr>
        <a:solidFill>
          <a:schemeClr val="accent2"/>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10300759" y="6245941"/>
            <a:ext cx="1675341" cy="396000"/>
          </a:xfrm>
          <a:blipFill>
            <a:blip r:embed="rId4"/>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Animasjon_Én klar tale_Small">
            <a:hlinkClick r:id="" action="ppaction://media"/>
            <a:extLst>
              <a:ext uri="{FF2B5EF4-FFF2-40B4-BE49-F238E27FC236}">
                <a16:creationId xmlns:a16="http://schemas.microsoft.com/office/drawing/2014/main" id="{C4E7F5B9-7211-4D5E-9660-E42C89413EB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logo_blaa" hidden="1">
            <a:extLst>
              <a:ext uri="{FF2B5EF4-FFF2-40B4-BE49-F238E27FC236}">
                <a16:creationId xmlns:a16="http://schemas.microsoft.com/office/drawing/2014/main" id="{32B8D572-94BF-7A71-F5E7-5CE24434B66B}"/>
              </a:ext>
            </a:extLst>
          </p:cNvPr>
          <p:cNvPicPr>
            <a:picLocks/>
          </p:cNvPicPr>
          <p:nvPr userDrawn="1"/>
        </p:nvPicPr>
        <p:blipFill>
          <a:blip r:embed="rId6"/>
          <a:stretch>
            <a:fillRect/>
          </a:stretch>
        </p:blipFill>
        <p:spPr>
          <a:xfrm>
            <a:off x="10300759" y="6245941"/>
            <a:ext cx="1675341" cy="396000"/>
          </a:xfrm>
          <a:prstGeom prst="rect">
            <a:avLst/>
          </a:prstGeom>
        </p:spPr>
      </p:pic>
      <p:pic>
        <p:nvPicPr>
          <p:cNvPr id="7" name="logo_hvit" hidden="1">
            <a:extLst>
              <a:ext uri="{FF2B5EF4-FFF2-40B4-BE49-F238E27FC236}">
                <a16:creationId xmlns:a16="http://schemas.microsoft.com/office/drawing/2014/main" id="{7AC6744D-35B9-4DB7-EAA4-6CB7D4CC5BD3}"/>
              </a:ext>
            </a:extLst>
          </p:cNvPr>
          <p:cNvPicPr>
            <a:picLocks/>
          </p:cNvPicPr>
          <p:nvPr userDrawn="1"/>
        </p:nvPicPr>
        <p:blipFill>
          <a:blip r:embed="rId4"/>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14327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nimasjon #4">
    <p:bg>
      <p:bgPr>
        <a:solidFill>
          <a:schemeClr val="accent2"/>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10300759" y="6245941"/>
            <a:ext cx="1675341" cy="396000"/>
          </a:xfrm>
          <a:blipFill>
            <a:blip r:embed="rId4"/>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Animasjon_Skape rom_Small">
            <a:hlinkClick r:id="" action="ppaction://media"/>
            <a:extLst>
              <a:ext uri="{FF2B5EF4-FFF2-40B4-BE49-F238E27FC236}">
                <a16:creationId xmlns:a16="http://schemas.microsoft.com/office/drawing/2014/main" id="{3334B1F6-4488-4769-89A9-8DE1F485628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180888" cy="6858000"/>
          </a:xfrm>
          <a:prstGeom prst="rect">
            <a:avLst/>
          </a:prstGeom>
        </p:spPr>
      </p:pic>
      <p:pic>
        <p:nvPicPr>
          <p:cNvPr id="5" name="logo_blaa" hidden="1">
            <a:extLst>
              <a:ext uri="{FF2B5EF4-FFF2-40B4-BE49-F238E27FC236}">
                <a16:creationId xmlns:a16="http://schemas.microsoft.com/office/drawing/2014/main" id="{147A2E1F-E4E9-302A-819C-34ED519A81AA}"/>
              </a:ext>
            </a:extLst>
          </p:cNvPr>
          <p:cNvPicPr>
            <a:picLocks/>
          </p:cNvPicPr>
          <p:nvPr userDrawn="1"/>
        </p:nvPicPr>
        <p:blipFill>
          <a:blip r:embed="rId6"/>
          <a:stretch>
            <a:fillRect/>
          </a:stretch>
        </p:blipFill>
        <p:spPr>
          <a:xfrm>
            <a:off x="10300759" y="6245941"/>
            <a:ext cx="1675341" cy="396000"/>
          </a:xfrm>
          <a:prstGeom prst="rect">
            <a:avLst/>
          </a:prstGeom>
        </p:spPr>
      </p:pic>
      <p:pic>
        <p:nvPicPr>
          <p:cNvPr id="7" name="logo_hvit" hidden="1">
            <a:extLst>
              <a:ext uri="{FF2B5EF4-FFF2-40B4-BE49-F238E27FC236}">
                <a16:creationId xmlns:a16="http://schemas.microsoft.com/office/drawing/2014/main" id="{FCA15987-27EE-6C84-E6E6-19445BF69122}"/>
              </a:ext>
            </a:extLst>
          </p:cNvPr>
          <p:cNvPicPr>
            <a:picLocks/>
          </p:cNvPicPr>
          <p:nvPr userDrawn="1"/>
        </p:nvPicPr>
        <p:blipFill>
          <a:blip r:embed="rId4"/>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41975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nimasjon #5">
    <p:bg>
      <p:bgPr>
        <a:solidFill>
          <a:schemeClr val="accent2"/>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10300759" y="6245941"/>
            <a:ext cx="1675341" cy="396000"/>
          </a:xfrm>
          <a:blipFill>
            <a:blip r:embed="rId4"/>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Sammen">
            <a:hlinkClick r:id="" action="ppaction://media"/>
            <a:extLst>
              <a:ext uri="{FF2B5EF4-FFF2-40B4-BE49-F238E27FC236}">
                <a16:creationId xmlns:a16="http://schemas.microsoft.com/office/drawing/2014/main" id="{E615C148-FB3A-4F63-88D8-B13C677070D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logo_blaa" hidden="1">
            <a:extLst>
              <a:ext uri="{FF2B5EF4-FFF2-40B4-BE49-F238E27FC236}">
                <a16:creationId xmlns:a16="http://schemas.microsoft.com/office/drawing/2014/main" id="{1FF27439-216A-53B0-7701-87F33E516ADA}"/>
              </a:ext>
            </a:extLst>
          </p:cNvPr>
          <p:cNvPicPr>
            <a:picLocks/>
          </p:cNvPicPr>
          <p:nvPr userDrawn="1"/>
        </p:nvPicPr>
        <p:blipFill>
          <a:blip r:embed="rId6"/>
          <a:stretch>
            <a:fillRect/>
          </a:stretch>
        </p:blipFill>
        <p:spPr>
          <a:xfrm>
            <a:off x="10300759" y="6245941"/>
            <a:ext cx="1675341" cy="396000"/>
          </a:xfrm>
          <a:prstGeom prst="rect">
            <a:avLst/>
          </a:prstGeom>
        </p:spPr>
      </p:pic>
      <p:pic>
        <p:nvPicPr>
          <p:cNvPr id="7" name="logo_hvit" hidden="1">
            <a:extLst>
              <a:ext uri="{FF2B5EF4-FFF2-40B4-BE49-F238E27FC236}">
                <a16:creationId xmlns:a16="http://schemas.microsoft.com/office/drawing/2014/main" id="{7746EE24-4F69-FEF6-B850-976A2BA5D391}"/>
              </a:ext>
            </a:extLst>
          </p:cNvPr>
          <p:cNvPicPr>
            <a:picLocks/>
          </p:cNvPicPr>
          <p:nvPr userDrawn="1"/>
        </p:nvPicPr>
        <p:blipFill>
          <a:blip r:embed="rId4"/>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26706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8015E39-59DC-48A0-9676-AD2CAF5CD29F}" type="slidenum">
              <a:rPr lang="nb-NO" smtClean="0"/>
              <a:t>‹#›</a:t>
            </a:fld>
            <a:endParaRPr lang="nb-NO"/>
          </a:p>
        </p:txBody>
      </p:sp>
      <p:sp>
        <p:nvSpPr>
          <p:cNvPr id="8" name="Plassholder for innhold 2"/>
          <p:cNvSpPr>
            <a:spLocks noGrp="1"/>
          </p:cNvSpPr>
          <p:nvPr>
            <p:ph idx="1"/>
          </p:nvPr>
        </p:nvSpPr>
        <p:spPr>
          <a:xfrm>
            <a:off x="781255" y="1508788"/>
            <a:ext cx="4793711" cy="4484624"/>
          </a:xfrm>
        </p:spPr>
        <p:txBody>
          <a:bodyPr>
            <a:normAutofit/>
          </a:bodyPr>
          <a:lstStyle>
            <a:lvl1pPr>
              <a:defRPr sz="2400"/>
            </a:lvl1pPr>
            <a:lvl2pPr>
              <a:defRPr sz="2400"/>
            </a:lvl2pPr>
            <a:lvl3pPr>
              <a:defRPr sz="1867"/>
            </a:lvl3pPr>
            <a:lvl4pPr>
              <a:defRPr sz="1600"/>
            </a:lvl4pPr>
            <a:lvl5pPr>
              <a:defRPr sz="146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p:cNvSpPr>
            <a:spLocks noGrp="1"/>
          </p:cNvSpPr>
          <p:nvPr>
            <p:ph idx="13"/>
          </p:nvPr>
        </p:nvSpPr>
        <p:spPr>
          <a:xfrm>
            <a:off x="6616256" y="1508787"/>
            <a:ext cx="4794491" cy="4484624"/>
          </a:xfrm>
        </p:spPr>
        <p:txBody>
          <a:bodyPr>
            <a:normAutofit/>
          </a:bodyPr>
          <a:lstStyle>
            <a:lvl1pPr>
              <a:defRPr sz="2400"/>
            </a:lvl1pPr>
            <a:lvl2pPr>
              <a:defRPr sz="2400"/>
            </a:lvl2pPr>
            <a:lvl3pPr>
              <a:defRPr sz="1867"/>
            </a:lvl3pPr>
            <a:lvl4pPr>
              <a:defRPr sz="1600"/>
            </a:lvl4pPr>
            <a:lvl5pPr>
              <a:defRPr sz="146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8"/>
          <p:cNvSpPr>
            <a:spLocks noGrp="1"/>
          </p:cNvSpPr>
          <p:nvPr>
            <p:ph type="body" sz="quarter" idx="14" hasCustomPrompt="1"/>
          </p:nvPr>
        </p:nvSpPr>
        <p:spPr>
          <a:xfrm>
            <a:off x="781051" y="740701"/>
            <a:ext cx="10629900" cy="287867"/>
          </a:xfrm>
        </p:spPr>
        <p:txBody>
          <a:bodyPr>
            <a:noAutofit/>
          </a:bodyPr>
          <a:lstStyle>
            <a:lvl1pPr marL="0" indent="0">
              <a:buNone/>
              <a:defRPr sz="1867">
                <a:solidFill>
                  <a:schemeClr val="accent2">
                    <a:lumMod val="60000"/>
                    <a:lumOff val="40000"/>
                  </a:schemeClr>
                </a:solidFill>
              </a:defRPr>
            </a:lvl1pPr>
          </a:lstStyle>
          <a:p>
            <a:pPr lvl="0"/>
            <a:r>
              <a:rPr lang="nb-NO"/>
              <a:t>Klikk for å redigere undertittel</a:t>
            </a:r>
          </a:p>
        </p:txBody>
      </p:sp>
      <p:pic>
        <p:nvPicPr>
          <p:cNvPr id="12" name="Picture 11">
            <a:extLst>
              <a:ext uri="{FF2B5EF4-FFF2-40B4-BE49-F238E27FC236}">
                <a16:creationId xmlns:a16="http://schemas.microsoft.com/office/drawing/2014/main" id="{55307D21-D0A1-40DA-A65E-C2443618C3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4826" y="6304240"/>
            <a:ext cx="1374157" cy="257841"/>
          </a:xfrm>
          <a:prstGeom prst="rect">
            <a:avLst/>
          </a:prstGeom>
        </p:spPr>
      </p:pic>
    </p:spTree>
    <p:extLst>
      <p:ext uri="{BB962C8B-B14F-4D97-AF65-F5344CB8AC3E}">
        <p14:creationId xmlns:p14="http://schemas.microsoft.com/office/powerpoint/2010/main" val="20555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ed bilde(Bak)">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52763ED-CF70-4772-BB44-DC41205ED83B}"/>
              </a:ext>
            </a:extLst>
          </p:cNvPr>
          <p:cNvSpPr>
            <a:spLocks noGrp="1"/>
          </p:cNvSpPr>
          <p:nvPr>
            <p:ph type="pic" sz="quarter" idx="18"/>
          </p:nvPr>
        </p:nvSpPr>
        <p:spPr>
          <a:xfrm>
            <a:off x="0" y="0"/>
            <a:ext cx="121920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3322415" y="2288796"/>
            <a:ext cx="5560333" cy="1938992"/>
          </a:xfrm>
        </p:spPr>
        <p:txBody>
          <a:bodyPr anchor="t">
            <a:noAutofit/>
          </a:bodyPr>
          <a:lstStyle>
            <a:lvl1pPr algn="ctr">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3322416" y="4338863"/>
            <a:ext cx="5560332" cy="1708150"/>
          </a:xfrm>
        </p:spPr>
        <p:txBody>
          <a:bodyPr anchor="t"/>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2" name="Text Placeholder 8">
            <a:extLst>
              <a:ext uri="{FF2B5EF4-FFF2-40B4-BE49-F238E27FC236}">
                <a16:creationId xmlns:a16="http://schemas.microsoft.com/office/drawing/2014/main" id="{B8EE8199-86B9-4779-8FFF-E942D0D9195F}"/>
              </a:ext>
            </a:extLst>
          </p:cNvPr>
          <p:cNvSpPr>
            <a:spLocks noGrp="1"/>
          </p:cNvSpPr>
          <p:nvPr>
            <p:ph type="body" sz="quarter" idx="13" hasCustomPrompt="1"/>
          </p:nvPr>
        </p:nvSpPr>
        <p:spPr>
          <a:xfrm>
            <a:off x="305595" y="301039"/>
            <a:ext cx="1675341" cy="396000"/>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5" name="addin_colorlist" hidden="1">
            <a:extLst>
              <a:ext uri="{FF2B5EF4-FFF2-40B4-BE49-F238E27FC236}">
                <a16:creationId xmlns:a16="http://schemas.microsoft.com/office/drawing/2014/main" id="{DC1C65D8-3327-4A0F-A16F-F092745C8256}"/>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6" name="addin_colorbox" hidden="1">
            <a:extLst>
              <a:ext uri="{FF2B5EF4-FFF2-40B4-BE49-F238E27FC236}">
                <a16:creationId xmlns:a16="http://schemas.microsoft.com/office/drawing/2014/main" id="{E8AD148F-21A9-43AC-99D2-45BA43F665E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7418948F-C32B-4E23-AD6D-7451FE13932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9579EA3C-8EEC-474C-B378-87DCAEEDEED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170DAD57-37FB-44B9-AB07-2453F6D0428D}"/>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2128C84B-197A-4C62-8A3B-2AD4F5CFE1C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1" name="DefLogoHvit" hidden="1">
            <a:extLst>
              <a:ext uri="{FF2B5EF4-FFF2-40B4-BE49-F238E27FC236}">
                <a16:creationId xmlns:a16="http://schemas.microsoft.com/office/drawing/2014/main" id="{640345A6-8FBC-47B0-B8DD-333C5CBE232A}"/>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logo_blaa" hidden="1">
            <a:extLst>
              <a:ext uri="{FF2B5EF4-FFF2-40B4-BE49-F238E27FC236}">
                <a16:creationId xmlns:a16="http://schemas.microsoft.com/office/drawing/2014/main" id="{900A3F18-21BF-D388-DD18-C63A7EBFF642}"/>
              </a:ext>
            </a:extLst>
          </p:cNvPr>
          <p:cNvPicPr>
            <a:picLocks/>
          </p:cNvPicPr>
          <p:nvPr userDrawn="1"/>
        </p:nvPicPr>
        <p:blipFill>
          <a:blip r:embed="rId3"/>
          <a:stretch>
            <a:fillRect/>
          </a:stretch>
        </p:blipFill>
        <p:spPr>
          <a:xfrm>
            <a:off x="305591" y="301037"/>
            <a:ext cx="1675341" cy="396000"/>
          </a:xfrm>
          <a:prstGeom prst="rect">
            <a:avLst/>
          </a:prstGeom>
        </p:spPr>
      </p:pic>
      <p:pic>
        <p:nvPicPr>
          <p:cNvPr id="10" name="logo_hvit" hidden="1">
            <a:extLst>
              <a:ext uri="{FF2B5EF4-FFF2-40B4-BE49-F238E27FC236}">
                <a16:creationId xmlns:a16="http://schemas.microsoft.com/office/drawing/2014/main" id="{4EAA9555-4A4E-C886-6888-EE20C1CF0A7D}"/>
              </a:ext>
            </a:extLst>
          </p:cNvPr>
          <p:cNvPicPr>
            <a:picLocks/>
          </p:cNvPicPr>
          <p:nvPr userDrawn="1"/>
        </p:nvPicPr>
        <p:blipFill>
          <a:blip r:embed="rId2"/>
          <a:stretch>
            <a:fillRect/>
          </a:stretch>
        </p:blipFill>
        <p:spPr>
          <a:xfrm>
            <a:off x="305592" y="301038"/>
            <a:ext cx="1675341" cy="396000"/>
          </a:xfrm>
          <a:prstGeom prst="rect">
            <a:avLst/>
          </a:prstGeom>
        </p:spPr>
      </p:pic>
    </p:spTree>
    <p:extLst>
      <p:ext uri="{BB962C8B-B14F-4D97-AF65-F5344CB8AC3E}">
        <p14:creationId xmlns:p14="http://schemas.microsoft.com/office/powerpoint/2010/main" val="321314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8015E39-59DC-48A0-9676-AD2CAF5CD29F}" type="slidenum">
              <a:rPr lang="nb-NO" smtClean="0"/>
              <a:t>‹#›</a:t>
            </a:fld>
            <a:endParaRPr lang="nb-NO"/>
          </a:p>
        </p:txBody>
      </p:sp>
      <p:sp>
        <p:nvSpPr>
          <p:cNvPr id="8" name="Plassholder for innhold 2"/>
          <p:cNvSpPr>
            <a:spLocks noGrp="1"/>
          </p:cNvSpPr>
          <p:nvPr>
            <p:ph idx="1"/>
          </p:nvPr>
        </p:nvSpPr>
        <p:spPr>
          <a:xfrm>
            <a:off x="781255" y="1508788"/>
            <a:ext cx="4793711" cy="4484624"/>
          </a:xfrm>
        </p:spPr>
        <p:txBody>
          <a:bodyPr>
            <a:normAutofit/>
          </a:bodyPr>
          <a:lstStyle>
            <a:lvl1pPr>
              <a:defRPr sz="2400"/>
            </a:lvl1pPr>
            <a:lvl2pPr>
              <a:defRPr sz="2400"/>
            </a:lvl2pPr>
            <a:lvl3pPr>
              <a:defRPr sz="1867"/>
            </a:lvl3pPr>
            <a:lvl4pPr>
              <a:defRPr sz="1600"/>
            </a:lvl4pPr>
            <a:lvl5pPr>
              <a:defRPr sz="146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p:cNvSpPr>
            <a:spLocks noGrp="1"/>
          </p:cNvSpPr>
          <p:nvPr>
            <p:ph idx="13"/>
          </p:nvPr>
        </p:nvSpPr>
        <p:spPr>
          <a:xfrm>
            <a:off x="6616256" y="1508787"/>
            <a:ext cx="4794491" cy="4484624"/>
          </a:xfrm>
        </p:spPr>
        <p:txBody>
          <a:bodyPr>
            <a:normAutofit/>
          </a:bodyPr>
          <a:lstStyle>
            <a:lvl1pPr>
              <a:defRPr sz="2400"/>
            </a:lvl1pPr>
            <a:lvl2pPr>
              <a:defRPr sz="2400"/>
            </a:lvl2pPr>
            <a:lvl3pPr>
              <a:defRPr sz="1867"/>
            </a:lvl3pPr>
            <a:lvl4pPr>
              <a:defRPr sz="1600"/>
            </a:lvl4pPr>
            <a:lvl5pPr>
              <a:defRPr sz="146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8"/>
          <p:cNvSpPr>
            <a:spLocks noGrp="1"/>
          </p:cNvSpPr>
          <p:nvPr>
            <p:ph type="body" sz="quarter" idx="14" hasCustomPrompt="1"/>
          </p:nvPr>
        </p:nvSpPr>
        <p:spPr>
          <a:xfrm>
            <a:off x="781051" y="740701"/>
            <a:ext cx="10629900" cy="287867"/>
          </a:xfrm>
        </p:spPr>
        <p:txBody>
          <a:bodyPr>
            <a:noAutofit/>
          </a:bodyPr>
          <a:lstStyle>
            <a:lvl1pPr marL="0" indent="0">
              <a:buNone/>
              <a:defRPr sz="1867">
                <a:solidFill>
                  <a:schemeClr val="accent2">
                    <a:lumMod val="60000"/>
                    <a:lumOff val="40000"/>
                  </a:schemeClr>
                </a:solidFill>
              </a:defRPr>
            </a:lvl1pPr>
          </a:lstStyle>
          <a:p>
            <a:pPr lvl="0"/>
            <a:r>
              <a:rPr lang="nb-NO"/>
              <a:t>Klikk for å redigere undertittel</a:t>
            </a:r>
          </a:p>
        </p:txBody>
      </p:sp>
      <p:pic>
        <p:nvPicPr>
          <p:cNvPr id="12" name="Picture 11">
            <a:extLst>
              <a:ext uri="{FF2B5EF4-FFF2-40B4-BE49-F238E27FC236}">
                <a16:creationId xmlns:a16="http://schemas.microsoft.com/office/drawing/2014/main" id="{55307D21-D0A1-40DA-A65E-C2443618C3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3803" y="6308319"/>
            <a:ext cx="1374157" cy="257841"/>
          </a:xfrm>
          <a:prstGeom prst="rect">
            <a:avLst/>
          </a:prstGeom>
        </p:spPr>
      </p:pic>
    </p:spTree>
    <p:extLst>
      <p:ext uri="{BB962C8B-B14F-4D97-AF65-F5344CB8AC3E}">
        <p14:creationId xmlns:p14="http://schemas.microsoft.com/office/powerpoint/2010/main" val="3421171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tel, undertittel ">
    <p:spTree>
      <p:nvGrpSpPr>
        <p:cNvPr id="1" name=""/>
        <p:cNvGrpSpPr/>
        <p:nvPr/>
      </p:nvGrpSpPr>
      <p:grpSpPr>
        <a:xfrm>
          <a:off x="0" y="0"/>
          <a:ext cx="0" cy="0"/>
          <a:chOff x="0" y="0"/>
          <a:chExt cx="0" cy="0"/>
        </a:xfrm>
      </p:grpSpPr>
      <p:sp>
        <p:nvSpPr>
          <p:cNvPr id="2" name="Tittel 1"/>
          <p:cNvSpPr>
            <a:spLocks noGrp="1"/>
          </p:cNvSpPr>
          <p:nvPr>
            <p:ph type="title"/>
          </p:nvPr>
        </p:nvSpPr>
        <p:spPr>
          <a:xfrm>
            <a:off x="781251" y="342721"/>
            <a:ext cx="10629499" cy="393955"/>
          </a:xfrm>
        </p:spPr>
        <p:txBody>
          <a:bodyPr/>
          <a:lstStyle>
            <a:lvl1pPr>
              <a:defRPr sz="3200"/>
            </a:lvl1pPr>
          </a:lstStyle>
          <a:p>
            <a:r>
              <a:rPr lang="nb-NO"/>
              <a:t>Klikk for å redigere tittelstil</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8015E39-59DC-48A0-9676-AD2CAF5CD29F}" type="slidenum">
              <a:rPr lang="nb-NO" smtClean="0"/>
              <a:pPr/>
              <a:t>‹#›</a:t>
            </a:fld>
            <a:endParaRPr lang="nb-NO"/>
          </a:p>
        </p:txBody>
      </p:sp>
      <p:sp>
        <p:nvSpPr>
          <p:cNvPr id="9" name="Plassholder for tekst 8"/>
          <p:cNvSpPr>
            <a:spLocks noGrp="1"/>
          </p:cNvSpPr>
          <p:nvPr>
            <p:ph type="body" sz="quarter" idx="14" hasCustomPrompt="1"/>
          </p:nvPr>
        </p:nvSpPr>
        <p:spPr>
          <a:xfrm>
            <a:off x="781051" y="740701"/>
            <a:ext cx="10629900" cy="287867"/>
          </a:xfrm>
        </p:spPr>
        <p:txBody>
          <a:bodyPr>
            <a:noAutofit/>
          </a:bodyPr>
          <a:lstStyle>
            <a:lvl1pPr marL="0" indent="0">
              <a:buNone/>
              <a:defRPr sz="1867">
                <a:solidFill>
                  <a:schemeClr val="accent2">
                    <a:lumMod val="60000"/>
                    <a:lumOff val="40000"/>
                  </a:schemeClr>
                </a:solidFill>
              </a:defRPr>
            </a:lvl1pPr>
          </a:lstStyle>
          <a:p>
            <a:pPr lvl="0"/>
            <a:r>
              <a:rPr lang="nb-NO"/>
              <a:t>Klikk for å redigere undertittel</a:t>
            </a:r>
          </a:p>
        </p:txBody>
      </p:sp>
      <p:pic>
        <p:nvPicPr>
          <p:cNvPr id="6" name="Picture 5">
            <a:extLst>
              <a:ext uri="{FF2B5EF4-FFF2-40B4-BE49-F238E27FC236}">
                <a16:creationId xmlns:a16="http://schemas.microsoft.com/office/drawing/2014/main" id="{A0004ABB-CDEF-407B-8C5B-B3E2FEDF10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2229" y="6289248"/>
            <a:ext cx="1374157" cy="257841"/>
          </a:xfrm>
          <a:prstGeom prst="rect">
            <a:avLst/>
          </a:prstGeom>
        </p:spPr>
      </p:pic>
    </p:spTree>
    <p:extLst>
      <p:ext uri="{BB962C8B-B14F-4D97-AF65-F5344CB8AC3E}">
        <p14:creationId xmlns:p14="http://schemas.microsoft.com/office/powerpoint/2010/main" val="1145326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tel, undertittel ">
    <p:spTree>
      <p:nvGrpSpPr>
        <p:cNvPr id="1" name=""/>
        <p:cNvGrpSpPr/>
        <p:nvPr/>
      </p:nvGrpSpPr>
      <p:grpSpPr>
        <a:xfrm>
          <a:off x="0" y="0"/>
          <a:ext cx="0" cy="0"/>
          <a:chOff x="0" y="0"/>
          <a:chExt cx="0" cy="0"/>
        </a:xfrm>
      </p:grpSpPr>
      <p:sp>
        <p:nvSpPr>
          <p:cNvPr id="2" name="Tittel 1"/>
          <p:cNvSpPr>
            <a:spLocks noGrp="1"/>
          </p:cNvSpPr>
          <p:nvPr>
            <p:ph type="title"/>
          </p:nvPr>
        </p:nvSpPr>
        <p:spPr>
          <a:xfrm>
            <a:off x="781251" y="342721"/>
            <a:ext cx="10629499" cy="393955"/>
          </a:xfrm>
        </p:spPr>
        <p:txBody>
          <a:bodyPr/>
          <a:lstStyle>
            <a:lvl1pPr>
              <a:defRPr sz="3200"/>
            </a:lvl1pPr>
          </a:lstStyle>
          <a:p>
            <a:r>
              <a:rPr lang="nb-NO"/>
              <a:t>Klikk for å redigere tittelstil</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8015E39-59DC-48A0-9676-AD2CAF5CD29F}" type="slidenum">
              <a:rPr lang="nb-NO" smtClean="0"/>
              <a:pPr/>
              <a:t>‹#›</a:t>
            </a:fld>
            <a:endParaRPr lang="nb-NO"/>
          </a:p>
        </p:txBody>
      </p:sp>
      <p:sp>
        <p:nvSpPr>
          <p:cNvPr id="9" name="Plassholder for tekst 8"/>
          <p:cNvSpPr>
            <a:spLocks noGrp="1"/>
          </p:cNvSpPr>
          <p:nvPr>
            <p:ph type="body" sz="quarter" idx="14" hasCustomPrompt="1"/>
          </p:nvPr>
        </p:nvSpPr>
        <p:spPr>
          <a:xfrm>
            <a:off x="781051" y="740701"/>
            <a:ext cx="10629900" cy="287867"/>
          </a:xfrm>
        </p:spPr>
        <p:txBody>
          <a:bodyPr>
            <a:noAutofit/>
          </a:bodyPr>
          <a:lstStyle>
            <a:lvl1pPr marL="0" indent="0">
              <a:buNone/>
              <a:defRPr sz="1867">
                <a:solidFill>
                  <a:schemeClr val="accent2">
                    <a:lumMod val="60000"/>
                    <a:lumOff val="40000"/>
                  </a:schemeClr>
                </a:solidFill>
              </a:defRPr>
            </a:lvl1pPr>
          </a:lstStyle>
          <a:p>
            <a:pPr lvl="0"/>
            <a:r>
              <a:rPr lang="nb-NO"/>
              <a:t>Klikk for å redigere undertittel</a:t>
            </a:r>
          </a:p>
        </p:txBody>
      </p:sp>
      <p:pic>
        <p:nvPicPr>
          <p:cNvPr id="11" name="Picture 10">
            <a:extLst>
              <a:ext uri="{FF2B5EF4-FFF2-40B4-BE49-F238E27FC236}">
                <a16:creationId xmlns:a16="http://schemas.microsoft.com/office/drawing/2014/main" id="{EE4DB6FC-7CDD-75A1-33E3-7CB7478086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5852" y="6320014"/>
            <a:ext cx="1374157" cy="257841"/>
          </a:xfrm>
          <a:prstGeom prst="rect">
            <a:avLst/>
          </a:prstGeom>
        </p:spPr>
      </p:pic>
      <p:sp>
        <p:nvSpPr>
          <p:cNvPr id="6" name="Text Placeholder 8">
            <a:extLst>
              <a:ext uri="{FF2B5EF4-FFF2-40B4-BE49-F238E27FC236}">
                <a16:creationId xmlns:a16="http://schemas.microsoft.com/office/drawing/2014/main" id="{8370F3E2-5EB7-86E6-7153-EDCE2E5A516D}"/>
              </a:ext>
            </a:extLst>
          </p:cNvPr>
          <p:cNvSpPr>
            <a:spLocks noGrp="1"/>
          </p:cNvSpPr>
          <p:nvPr>
            <p:ph type="body" sz="quarter" idx="27" hasCustomPrompt="1"/>
          </p:nvPr>
        </p:nvSpPr>
        <p:spPr>
          <a:xfrm>
            <a:off x="10300759" y="6245941"/>
            <a:ext cx="1675341" cy="396000"/>
          </a:xfrm>
          <a:blipFill>
            <a:blip r:embed="rId3"/>
            <a:stretch>
              <a:fillRect/>
            </a:stretch>
          </a:blipFill>
        </p:spPr>
        <p:txBody>
          <a:bodyPr/>
          <a:lstStyle>
            <a:lvl1pPr marL="0" indent="0">
              <a:buNone/>
              <a:defRPr sz="100"/>
            </a:lvl1pPr>
          </a:lstStyle>
          <a:p>
            <a:pPr lvl="0"/>
            <a:r>
              <a:rPr lang="en-US"/>
              <a:t> </a:t>
            </a:r>
          </a:p>
        </p:txBody>
      </p:sp>
    </p:spTree>
    <p:extLst>
      <p:ext uri="{BB962C8B-B14F-4D97-AF65-F5344CB8AC3E}">
        <p14:creationId xmlns:p14="http://schemas.microsoft.com/office/powerpoint/2010/main" val="2242077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81251" y="342721"/>
            <a:ext cx="10629499" cy="393955"/>
          </a:xfrm>
        </p:spPr>
        <p:txBody>
          <a:bodyPr/>
          <a:lstStyle>
            <a:lvl1pPr>
              <a:defRPr sz="3200"/>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7"/>
            </a:lvl1pPr>
            <a:lvl2pPr>
              <a:defRPr sz="2667"/>
            </a:lvl2pPr>
            <a:lvl3pPr>
              <a:defRPr sz="2133"/>
            </a:lvl3pPr>
            <a:lvl4pPr>
              <a:defRPr sz="1867"/>
            </a:lvl4pPr>
            <a:lvl5pPr>
              <a:defRPr sz="16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8015E39-59DC-48A0-9676-AD2CAF5CD29F}" type="slidenum">
              <a:rPr lang="nb-NO" smtClean="0"/>
              <a:t>‹#›</a:t>
            </a:fld>
            <a:endParaRPr lang="nb-NO"/>
          </a:p>
        </p:txBody>
      </p:sp>
      <p:pic>
        <p:nvPicPr>
          <p:cNvPr id="4" name="Picture 3">
            <a:extLst>
              <a:ext uri="{FF2B5EF4-FFF2-40B4-BE49-F238E27FC236}">
                <a16:creationId xmlns:a16="http://schemas.microsoft.com/office/drawing/2014/main" id="{DA893DCB-EE42-F164-B9D8-6398317BC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5852" y="6320014"/>
            <a:ext cx="1374157" cy="257841"/>
          </a:xfrm>
          <a:prstGeom prst="rect">
            <a:avLst/>
          </a:prstGeom>
        </p:spPr>
      </p:pic>
      <p:sp>
        <p:nvSpPr>
          <p:cNvPr id="7" name="Text Placeholder 8">
            <a:extLst>
              <a:ext uri="{FF2B5EF4-FFF2-40B4-BE49-F238E27FC236}">
                <a16:creationId xmlns:a16="http://schemas.microsoft.com/office/drawing/2014/main" id="{F9C69DB6-F84D-1C68-3228-87FED5123588}"/>
              </a:ext>
            </a:extLst>
          </p:cNvPr>
          <p:cNvSpPr>
            <a:spLocks noGrp="1"/>
          </p:cNvSpPr>
          <p:nvPr>
            <p:ph type="body" sz="quarter" idx="27" hasCustomPrompt="1"/>
          </p:nvPr>
        </p:nvSpPr>
        <p:spPr>
          <a:xfrm>
            <a:off x="10300759" y="6245941"/>
            <a:ext cx="1675341" cy="396000"/>
          </a:xfrm>
          <a:blipFill>
            <a:blip r:embed="rId3"/>
            <a:stretch>
              <a:fillRect/>
            </a:stretch>
          </a:blipFill>
        </p:spPr>
        <p:txBody>
          <a:bodyPr/>
          <a:lstStyle>
            <a:lvl1pPr marL="0" indent="0">
              <a:buNone/>
              <a:defRPr sz="100"/>
            </a:lvl1pPr>
          </a:lstStyle>
          <a:p>
            <a:pPr lvl="0"/>
            <a:r>
              <a:rPr lang="en-US" dirty="0"/>
              <a:t> </a:t>
            </a:r>
          </a:p>
        </p:txBody>
      </p:sp>
    </p:spTree>
    <p:extLst>
      <p:ext uri="{BB962C8B-B14F-4D97-AF65-F5344CB8AC3E}">
        <p14:creationId xmlns:p14="http://schemas.microsoft.com/office/powerpoint/2010/main" val="295373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002776"/>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A3DDD0D1-7607-4D30-B017-29557565B777}"/>
              </a:ext>
            </a:extLst>
          </p:cNvPr>
          <p:cNvSpPr>
            <a:spLocks noGrp="1"/>
          </p:cNvSpPr>
          <p:nvPr>
            <p:ph type="body" sz="quarter" idx="22" hasCustomPrompt="1"/>
          </p:nvPr>
        </p:nvSpPr>
        <p:spPr>
          <a:xfrm>
            <a:off x="2724148" y="0"/>
            <a:ext cx="9467852" cy="5341258"/>
          </a:xfrm>
          <a:custGeom>
            <a:avLst/>
            <a:gdLst>
              <a:gd name="connsiteX0" fmla="*/ 13212 w 9467852"/>
              <a:gd name="connsiteY0" fmla="*/ 0 h 5341258"/>
              <a:gd name="connsiteX1" fmla="*/ 9467852 w 9467852"/>
              <a:gd name="connsiteY1" fmla="*/ 0 h 5341258"/>
              <a:gd name="connsiteX2" fmla="*/ 9467852 w 9467852"/>
              <a:gd name="connsiteY2" fmla="*/ 2559831 h 5341258"/>
              <a:gd name="connsiteX3" fmla="*/ 9387475 w 9467852"/>
              <a:gd name="connsiteY3" fmla="*/ 2726709 h 5341258"/>
              <a:gd name="connsiteX4" fmla="*/ 4995184 w 9467852"/>
              <a:gd name="connsiteY4" fmla="*/ 5341258 h 5341258"/>
              <a:gd name="connsiteX5" fmla="*/ 0 w 9467852"/>
              <a:gd name="connsiteY5" fmla="*/ 345373 h 5341258"/>
              <a:gd name="connsiteX6" fmla="*/ 6500 w 9467852"/>
              <a:gd name="connsiteY6" fmla="*/ 88286 h 534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7852" h="5341258">
                <a:moveTo>
                  <a:pt x="13212" y="0"/>
                </a:moveTo>
                <a:lnTo>
                  <a:pt x="9467852" y="0"/>
                </a:lnTo>
                <a:lnTo>
                  <a:pt x="9467852" y="2559831"/>
                </a:lnTo>
                <a:lnTo>
                  <a:pt x="9387475" y="2726709"/>
                </a:lnTo>
                <a:cubicBezTo>
                  <a:pt x="8541594" y="4284052"/>
                  <a:pt x="6891833" y="5341258"/>
                  <a:pt x="4995184" y="5341258"/>
                </a:cubicBezTo>
                <a:cubicBezTo>
                  <a:pt x="2236421" y="5341258"/>
                  <a:pt x="0" y="3104524"/>
                  <a:pt x="0" y="345373"/>
                </a:cubicBezTo>
                <a:cubicBezTo>
                  <a:pt x="0" y="259150"/>
                  <a:pt x="2184" y="173436"/>
                  <a:pt x="6500" y="88286"/>
                </a:cubicBezTo>
                <a:close/>
              </a:path>
            </a:pathLst>
          </a:custGeom>
          <a:solidFill>
            <a:schemeClr val="accent1"/>
          </a:solidFill>
        </p:spPr>
        <p:txBody>
          <a:bodyPr wrap="square">
            <a:noAutofit/>
          </a:bodyPr>
          <a:lstStyle>
            <a:lvl1pPr marL="0" indent="0">
              <a:buNone/>
              <a:defRPr sz="200">
                <a:solidFill>
                  <a:schemeClr val="bg1"/>
                </a:solidFill>
              </a:defRPr>
            </a:lvl1pPr>
          </a:lstStyle>
          <a:p>
            <a:pPr lvl="0"/>
            <a:r>
              <a:rPr lang="en-US"/>
              <a:t> </a:t>
            </a:r>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chemeClr val="bg1"/>
                </a:solidFill>
              </a:defRPr>
            </a:lvl1pPr>
          </a:lstStyle>
          <a:p>
            <a:fld id="{FEFC056B-C59F-4497-9C7A-409816C61A10}" type="datetimeFigureOut">
              <a:rPr lang="en-US" smtClean="0"/>
              <a:pPr/>
              <a:t>1/15/2026</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5" y="234155"/>
            <a:ext cx="4826796" cy="553998"/>
          </a:xfrm>
        </p:spPr>
        <p:txBody>
          <a:bodyPr/>
          <a:lstStyle>
            <a:lvl1pPr>
              <a:defRPr>
                <a:solidFill>
                  <a:schemeClr val="bg1"/>
                </a:solidFill>
              </a:defRPr>
            </a:lvl1pPr>
          </a:lstStyle>
          <a:p>
            <a:r>
              <a:rPr lang="en-US"/>
              <a:t>Agenda</a:t>
            </a:r>
          </a:p>
        </p:txBody>
      </p:sp>
      <p:sp>
        <p:nvSpPr>
          <p:cNvPr id="36" name="Picture Placeholder 35">
            <a:extLst>
              <a:ext uri="{FF2B5EF4-FFF2-40B4-BE49-F238E27FC236}">
                <a16:creationId xmlns:a16="http://schemas.microsoft.com/office/drawing/2014/main" id="{3A59F704-09FE-40D6-8B3A-C17C4994A69D}"/>
              </a:ext>
            </a:extLst>
          </p:cNvPr>
          <p:cNvSpPr>
            <a:spLocks noGrp="1"/>
          </p:cNvSpPr>
          <p:nvPr>
            <p:ph type="pic" sz="quarter" idx="14"/>
          </p:nvPr>
        </p:nvSpPr>
        <p:spPr>
          <a:xfrm>
            <a:off x="5354327" y="50800"/>
            <a:ext cx="6837674" cy="6807200"/>
          </a:xfrm>
          <a:custGeom>
            <a:avLst/>
            <a:gdLst>
              <a:gd name="connsiteX0" fmla="*/ 6805412 w 6837674"/>
              <a:gd name="connsiteY0" fmla="*/ 0 h 6807200"/>
              <a:gd name="connsiteX1" fmla="*/ 6837674 w 6837674"/>
              <a:gd name="connsiteY1" fmla="*/ 822 h 6807200"/>
              <a:gd name="connsiteX2" fmla="*/ 6837674 w 6837674"/>
              <a:gd name="connsiteY2" fmla="*/ 6807200 h 6807200"/>
              <a:gd name="connsiteX3" fmla="*/ 0 w 6837674"/>
              <a:gd name="connsiteY3" fmla="*/ 6807200 h 6807200"/>
              <a:gd name="connsiteX4" fmla="*/ 7582 w 6837674"/>
              <a:gd name="connsiteY4" fmla="*/ 6505088 h 6807200"/>
              <a:gd name="connsiteX5" fmla="*/ 6805412 w 6837674"/>
              <a:gd name="connsiteY5" fmla="*/ 0 h 68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674" h="6807200">
                <a:moveTo>
                  <a:pt x="6805412" y="0"/>
                </a:moveTo>
                <a:lnTo>
                  <a:pt x="6837674" y="822"/>
                </a:lnTo>
                <a:lnTo>
                  <a:pt x="6837674" y="6807200"/>
                </a:lnTo>
                <a:lnTo>
                  <a:pt x="0" y="6807200"/>
                </a:lnTo>
                <a:lnTo>
                  <a:pt x="7582" y="6505088"/>
                </a:lnTo>
                <a:cubicBezTo>
                  <a:pt x="189887" y="2881528"/>
                  <a:pt x="3163658" y="0"/>
                  <a:pt x="6805412"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sp>
        <p:nvSpPr>
          <p:cNvPr id="38" name="Text Placeholder 37">
            <a:extLst>
              <a:ext uri="{FF2B5EF4-FFF2-40B4-BE49-F238E27FC236}">
                <a16:creationId xmlns:a16="http://schemas.microsoft.com/office/drawing/2014/main" id="{6821C79A-09F0-415C-ABA8-F68C1FBFB8B2}"/>
              </a:ext>
            </a:extLst>
          </p:cNvPr>
          <p:cNvSpPr>
            <a:spLocks noGrp="1"/>
          </p:cNvSpPr>
          <p:nvPr>
            <p:ph type="body" sz="quarter" idx="19"/>
          </p:nvPr>
        </p:nvSpPr>
        <p:spPr>
          <a:xfrm>
            <a:off x="1168399" y="2474118"/>
            <a:ext cx="2082800" cy="2398823"/>
          </a:xfrm>
        </p:spPr>
        <p:txBody>
          <a:bodyPr/>
          <a:lstStyle>
            <a:lvl1pPr marL="0" indent="0">
              <a:spcBef>
                <a:spcPts val="1100"/>
              </a:spcBef>
              <a:buNone/>
              <a:defRPr sz="1800">
                <a:solidFill>
                  <a:schemeClr val="bg1"/>
                </a:solidFill>
              </a:defRPr>
            </a:lvl1pPr>
          </a:lstStyle>
          <a:p>
            <a:pPr lvl="0"/>
            <a:r>
              <a:rPr lang="nb-NO"/>
              <a:t>Klikk for å redigere tekststiler i malen</a:t>
            </a:r>
          </a:p>
        </p:txBody>
      </p:sp>
      <p:sp>
        <p:nvSpPr>
          <p:cNvPr id="39" name="Text Placeholder 37">
            <a:extLst>
              <a:ext uri="{FF2B5EF4-FFF2-40B4-BE49-F238E27FC236}">
                <a16:creationId xmlns:a16="http://schemas.microsoft.com/office/drawing/2014/main" id="{9E87C030-834C-4DD1-ACF4-9E176AA7FB49}"/>
              </a:ext>
            </a:extLst>
          </p:cNvPr>
          <p:cNvSpPr>
            <a:spLocks noGrp="1"/>
          </p:cNvSpPr>
          <p:nvPr>
            <p:ph type="body" sz="quarter" idx="20" hasCustomPrompt="1"/>
          </p:nvPr>
        </p:nvSpPr>
        <p:spPr>
          <a:xfrm>
            <a:off x="859635" y="2474118"/>
            <a:ext cx="308763" cy="2398823"/>
          </a:xfrm>
        </p:spPr>
        <p:txBody>
          <a:bodyPr/>
          <a:lstStyle>
            <a:lvl1pPr marL="0" indent="0">
              <a:spcBef>
                <a:spcPts val="1100"/>
              </a:spcBef>
              <a:buNone/>
              <a:defRPr sz="1800">
                <a:solidFill>
                  <a:schemeClr val="bg1"/>
                </a:solidFill>
                <a:latin typeface="SpareBank 1 Medium" panose="020B0500030000000000" pitchFamily="34" charset="0"/>
              </a:defRPr>
            </a:lvl1pPr>
          </a:lstStyle>
          <a:p>
            <a:pPr lvl="0"/>
            <a:r>
              <a:rPr lang="en-US"/>
              <a:t>01</a:t>
            </a:r>
          </a:p>
        </p:txBody>
      </p:sp>
      <p:sp>
        <p:nvSpPr>
          <p:cNvPr id="13" name="Text Placeholder 8">
            <a:extLst>
              <a:ext uri="{FF2B5EF4-FFF2-40B4-BE49-F238E27FC236}">
                <a16:creationId xmlns:a16="http://schemas.microsoft.com/office/drawing/2014/main" id="{F1A815E2-8392-4901-B494-FC72347B4613}"/>
              </a:ext>
            </a:extLst>
          </p:cNvPr>
          <p:cNvSpPr>
            <a:spLocks noGrp="1"/>
          </p:cNvSpPr>
          <p:nvPr>
            <p:ph type="body" sz="quarter" idx="21" hasCustomPrompt="1"/>
          </p:nvPr>
        </p:nvSpPr>
        <p:spPr>
          <a:xfrm>
            <a:off x="10300759" y="6245941"/>
            <a:ext cx="1675341" cy="396000"/>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4" name="addin_colorlist" hidden="1">
            <a:extLst>
              <a:ext uri="{FF2B5EF4-FFF2-40B4-BE49-F238E27FC236}">
                <a16:creationId xmlns:a16="http://schemas.microsoft.com/office/drawing/2014/main" id="{D4BFF5A0-D5F1-466F-8F8F-752A0CF7B9F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5" name="addin_colorbox" hidden="1">
            <a:extLst>
              <a:ext uri="{FF2B5EF4-FFF2-40B4-BE49-F238E27FC236}">
                <a16:creationId xmlns:a16="http://schemas.microsoft.com/office/drawing/2014/main" id="{72703FF8-08E6-435B-BC69-B46322B3C88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86BCDAB5-94E1-4029-873A-6AAA0DF90FA6}"/>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C420A2D1-A6FA-4817-8190-221B5B1AC7F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ext" hidden="1">
            <a:extLst>
              <a:ext uri="{FF2B5EF4-FFF2-40B4-BE49-F238E27FC236}">
                <a16:creationId xmlns:a16="http://schemas.microsoft.com/office/drawing/2014/main" id="{939DA551-001F-4769-BA32-95ED85E0D89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DA1777B3-13AE-4111-8C56-F4E837BF47B8}"/>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DefLogoHvit" hidden="1">
            <a:extLst>
              <a:ext uri="{FF2B5EF4-FFF2-40B4-BE49-F238E27FC236}">
                <a16:creationId xmlns:a16="http://schemas.microsoft.com/office/drawing/2014/main" id="{F74E35BB-3239-4B07-AEB8-6D0E5BDC1290}"/>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1904E4B9-6206-A7F2-69B3-392E6DC6AE33}"/>
              </a:ext>
            </a:extLst>
          </p:cNvPr>
          <p:cNvPicPr>
            <a:picLocks/>
          </p:cNvPicPr>
          <p:nvPr userDrawn="1"/>
        </p:nvPicPr>
        <p:blipFill>
          <a:blip r:embed="rId3"/>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CCBF8A2D-BAF9-5439-5574-2858D88308AF}"/>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692680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Bullets)">
    <p:bg>
      <p:bgPr>
        <a:solidFill>
          <a:srgbClr val="FFF9F5"/>
        </a:soli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3A59F704-09FE-40D6-8B3A-C17C4994A69D}"/>
              </a:ext>
            </a:extLst>
          </p:cNvPr>
          <p:cNvSpPr>
            <a:spLocks noGrp="1"/>
          </p:cNvSpPr>
          <p:nvPr>
            <p:ph type="pic" sz="quarter" idx="14"/>
          </p:nvPr>
        </p:nvSpPr>
        <p:spPr>
          <a:xfrm>
            <a:off x="6095999" y="0"/>
            <a:ext cx="6096001" cy="6858000"/>
          </a:xfrm>
          <a:prstGeom prst="rect">
            <a:avLst/>
          </a:prstGeom>
          <a:solidFill>
            <a:srgbClr val="002060"/>
          </a:solidFill>
        </p:spPr>
        <p:txBody>
          <a:bodyPr wrap="square">
            <a:noAutofit/>
          </a:bodyPr>
          <a:lstStyle/>
          <a:p>
            <a:r>
              <a:rPr lang="nb-NO"/>
              <a:t>Klikk på ikonet for å legge til et bilde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5" y="234155"/>
            <a:ext cx="4826796" cy="553998"/>
          </a:xfrm>
        </p:spPr>
        <p:txBody>
          <a:bodyPr/>
          <a:lstStyle>
            <a:lvl1pPr>
              <a:defRPr>
                <a:solidFill>
                  <a:srgbClr val="00207D"/>
                </a:solidFill>
              </a:defRPr>
            </a:lvl1pPr>
          </a:lstStyle>
          <a:p>
            <a:r>
              <a:rPr lang="en-US"/>
              <a:t>Agenda</a:t>
            </a:r>
          </a:p>
        </p:txBody>
      </p:sp>
      <p:sp>
        <p:nvSpPr>
          <p:cNvPr id="4" name="Text Placeholder 3">
            <a:extLst>
              <a:ext uri="{FF2B5EF4-FFF2-40B4-BE49-F238E27FC236}">
                <a16:creationId xmlns:a16="http://schemas.microsoft.com/office/drawing/2014/main" id="{36FF05E5-4985-4C05-9562-7EDA2EA06FCB}"/>
              </a:ext>
            </a:extLst>
          </p:cNvPr>
          <p:cNvSpPr>
            <a:spLocks noGrp="1"/>
          </p:cNvSpPr>
          <p:nvPr>
            <p:ph type="body" sz="quarter" idx="20"/>
          </p:nvPr>
        </p:nvSpPr>
        <p:spPr>
          <a:xfrm>
            <a:off x="859635" y="2474119"/>
            <a:ext cx="4283866" cy="2398823"/>
          </a:xfrm>
          <a:prstGeom prst="rect">
            <a:avLst/>
          </a:prstGeom>
        </p:spPr>
        <p:txBody>
          <a:bodyPr lIns="0" tIns="0" rIns="0" bIns="0"/>
          <a:lstStyle>
            <a:lvl1pPr marL="288000" indent="-288000">
              <a:buFont typeface="Arial" panose="020B0604020202020204" pitchFamily="34" charset="0"/>
              <a:buChar char="•"/>
              <a:defRPr>
                <a:solidFill>
                  <a:schemeClr val="accent2"/>
                </a:solidFill>
                <a:latin typeface="SpareBank 1 Light" panose="020B0500030000000000" pitchFamily="34" charset="0"/>
              </a:defRPr>
            </a:lvl1pPr>
            <a:lvl2pPr marL="745200" indent="-288000">
              <a:buFont typeface="Arial" panose="020B0604020202020204" pitchFamily="34" charset="0"/>
              <a:buChar char="•"/>
              <a:defRPr>
                <a:solidFill>
                  <a:schemeClr val="accent2"/>
                </a:solidFill>
                <a:latin typeface="SpareBank 1 Light" panose="020B0500030000000000" pitchFamily="34" charset="0"/>
              </a:defRPr>
            </a:lvl2pPr>
            <a:lvl3pPr marL="1143000" indent="-228600">
              <a:buFont typeface="Arial" panose="020B0604020202020204" pitchFamily="34" charset="0"/>
              <a:buChar char="•"/>
              <a:defRPr>
                <a:solidFill>
                  <a:schemeClr val="accent2"/>
                </a:solidFill>
                <a:latin typeface="SpareBank 1 Light" panose="020B0500030000000000" pitchFamily="34" charset="0"/>
              </a:defRPr>
            </a:lvl3pPr>
            <a:lvl4pPr marL="1638000" indent="-288000">
              <a:buFont typeface="Arial" panose="020B0604020202020204" pitchFamily="34" charset="0"/>
              <a:buChar char="•"/>
              <a:defRPr>
                <a:solidFill>
                  <a:schemeClr val="accent2"/>
                </a:solidFill>
                <a:latin typeface="SpareBank 1 Light" panose="020B0500030000000000" pitchFamily="34" charset="0"/>
              </a:defRPr>
            </a:lvl4pPr>
            <a:lvl5pPr marL="2088000" indent="-288000">
              <a:buFont typeface="Arial" panose="020B0604020202020204" pitchFamily="34" charset="0"/>
              <a:buChar char="•"/>
              <a:defRPr>
                <a:solidFill>
                  <a:schemeClr val="accent2"/>
                </a:solidFill>
                <a:latin typeface="SpareBank 1 Light" panose="020B0500030000000000"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3" name="Text Placeholder 8">
            <a:extLst>
              <a:ext uri="{FF2B5EF4-FFF2-40B4-BE49-F238E27FC236}">
                <a16:creationId xmlns:a16="http://schemas.microsoft.com/office/drawing/2014/main" id="{53D9509D-1F87-4CAD-BC94-A4964D79474B}"/>
              </a:ext>
            </a:extLst>
          </p:cNvPr>
          <p:cNvSpPr>
            <a:spLocks noGrp="1"/>
          </p:cNvSpPr>
          <p:nvPr>
            <p:ph type="body" sz="quarter" idx="21"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4" name="addin_colorlist" hidden="1">
            <a:extLst>
              <a:ext uri="{FF2B5EF4-FFF2-40B4-BE49-F238E27FC236}">
                <a16:creationId xmlns:a16="http://schemas.microsoft.com/office/drawing/2014/main" id="{74D0B008-DE7E-47CB-875B-CF47AB39A06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5" name="addin_colorbox" hidden="1">
            <a:extLst>
              <a:ext uri="{FF2B5EF4-FFF2-40B4-BE49-F238E27FC236}">
                <a16:creationId xmlns:a16="http://schemas.microsoft.com/office/drawing/2014/main" id="{1BD67AD2-2095-475B-A5AD-628752A6DD2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7E11CD56-B9C0-419B-8A36-BB48536752F5}"/>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C0093EA9-B48E-408D-BF34-563BEACBA4D8}"/>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C32B9E1F-DA12-4F53-805F-DC377D77026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D6980C80-9C4B-40C0-9EBB-CAF66C85577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18C0116C-C2F0-4272-B65F-C60714918693}"/>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DefLogoHvit" hidden="1">
            <a:extLst>
              <a:ext uri="{FF2B5EF4-FFF2-40B4-BE49-F238E27FC236}">
                <a16:creationId xmlns:a16="http://schemas.microsoft.com/office/drawing/2014/main" id="{B7BC6600-B857-4DD2-B7C9-0E004A6DAE2C}"/>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54273261-514C-4CCB-60D0-9D8A080A4EB9}"/>
              </a:ext>
            </a:extLst>
          </p:cNvPr>
          <p:cNvPicPr>
            <a:picLocks/>
          </p:cNvPicPr>
          <p:nvPr userDrawn="1"/>
        </p:nvPicPr>
        <p:blipFill>
          <a:blip r:embed="rId3"/>
          <a:stretch>
            <a:fillRect/>
          </a:stretch>
        </p:blipFill>
        <p:spPr>
          <a:xfrm>
            <a:off x="10300759" y="6245941"/>
            <a:ext cx="1675341" cy="396000"/>
          </a:xfrm>
          <a:prstGeom prst="rect">
            <a:avLst/>
          </a:prstGeom>
        </p:spPr>
      </p:pic>
      <p:pic>
        <p:nvPicPr>
          <p:cNvPr id="6" name="logo_hvit" hidden="1">
            <a:extLst>
              <a:ext uri="{FF2B5EF4-FFF2-40B4-BE49-F238E27FC236}">
                <a16:creationId xmlns:a16="http://schemas.microsoft.com/office/drawing/2014/main" id="{482F1F73-907E-B5E3-222B-BA13567041A0}"/>
              </a:ext>
            </a:extLst>
          </p:cNvPr>
          <p:cNvPicPr>
            <a:picLocks/>
          </p:cNvPicPr>
          <p:nvPr userDrawn="1"/>
        </p:nvPicPr>
        <p:blipFill>
          <a:blip r:embed="rId2"/>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80005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tel med bilde (Høyre, sirkel)">
    <p:bg>
      <p:bgPr>
        <a:solidFill>
          <a:srgbClr val="FFF9F5"/>
        </a:solid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FCDE15B9-BBD7-42A7-B667-4AABA4393358}"/>
              </a:ext>
            </a:extLst>
          </p:cNvPr>
          <p:cNvSpPr>
            <a:spLocks noGrp="1"/>
          </p:cNvSpPr>
          <p:nvPr>
            <p:ph type="body" sz="quarter" idx="18" hasCustomPrompt="1"/>
          </p:nvPr>
        </p:nvSpPr>
        <p:spPr>
          <a:xfrm>
            <a:off x="3246118" y="0"/>
            <a:ext cx="6908798" cy="3589020"/>
          </a:xfrm>
          <a:custGeom>
            <a:avLst/>
            <a:gdLst>
              <a:gd name="connsiteX0" fmla="*/ 53674 w 6908798"/>
              <a:gd name="connsiteY0" fmla="*/ 0 h 3589020"/>
              <a:gd name="connsiteX1" fmla="*/ 6855124 w 6908798"/>
              <a:gd name="connsiteY1" fmla="*/ 0 h 3589020"/>
              <a:gd name="connsiteX2" fmla="*/ 6890963 w 6908798"/>
              <a:gd name="connsiteY2" fmla="*/ 208491 h 3589020"/>
              <a:gd name="connsiteX3" fmla="*/ 6908798 w 6908798"/>
              <a:gd name="connsiteY3" fmla="*/ 522069 h 3589020"/>
              <a:gd name="connsiteX4" fmla="*/ 3454399 w 6908798"/>
              <a:gd name="connsiteY4" fmla="*/ 3589020 h 3589020"/>
              <a:gd name="connsiteX5" fmla="*/ 0 w 6908798"/>
              <a:gd name="connsiteY5" fmla="*/ 522069 h 3589020"/>
              <a:gd name="connsiteX6" fmla="*/ 17835 w 6908798"/>
              <a:gd name="connsiteY6" fmla="*/ 208491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8798" h="3589020">
                <a:moveTo>
                  <a:pt x="53674" y="0"/>
                </a:moveTo>
                <a:lnTo>
                  <a:pt x="6855124" y="0"/>
                </a:lnTo>
                <a:lnTo>
                  <a:pt x="6890963" y="208491"/>
                </a:lnTo>
                <a:cubicBezTo>
                  <a:pt x="6902757" y="311593"/>
                  <a:pt x="6908798" y="416205"/>
                  <a:pt x="6908798" y="522069"/>
                </a:cubicBezTo>
                <a:cubicBezTo>
                  <a:pt x="6908798" y="2215899"/>
                  <a:pt x="5362211" y="3589020"/>
                  <a:pt x="3454399" y="3589020"/>
                </a:cubicBezTo>
                <a:cubicBezTo>
                  <a:pt x="1546587" y="3589020"/>
                  <a:pt x="0" y="2215899"/>
                  <a:pt x="0" y="522069"/>
                </a:cubicBezTo>
                <a:cubicBezTo>
                  <a:pt x="0" y="416205"/>
                  <a:pt x="6042" y="311593"/>
                  <a:pt x="17835" y="208491"/>
                </a:cubicBezTo>
                <a:close/>
              </a:path>
            </a:pathLst>
          </a:custGeom>
          <a:solidFill>
            <a:srgbClr val="F3DEDA"/>
          </a:solidFill>
        </p:spPr>
        <p:txBody>
          <a:bodyPr wrap="square">
            <a:noAutofit/>
          </a:bodyPr>
          <a:lstStyle>
            <a:lvl1pPr marL="0" indent="0">
              <a:buNone/>
              <a:defRPr sz="200">
                <a:solidFill>
                  <a:srgbClr val="010000"/>
                </a:solidFill>
              </a:defRPr>
            </a:lvl1pPr>
          </a:lstStyle>
          <a:p>
            <a:pPr lvl="0"/>
            <a:r>
              <a:rPr lang="en-US"/>
              <a:t> </a:t>
            </a:r>
          </a:p>
        </p:txBody>
      </p:sp>
      <p:sp>
        <p:nvSpPr>
          <p:cNvPr id="27" name="Picture Placeholder 26">
            <a:extLst>
              <a:ext uri="{FF2B5EF4-FFF2-40B4-BE49-F238E27FC236}">
                <a16:creationId xmlns:a16="http://schemas.microsoft.com/office/drawing/2014/main" id="{D5C2C1ED-04B4-4BB0-995F-FBE0210316DE}"/>
              </a:ext>
            </a:extLst>
          </p:cNvPr>
          <p:cNvSpPr>
            <a:spLocks noGrp="1"/>
          </p:cNvSpPr>
          <p:nvPr>
            <p:ph type="pic" sz="quarter" idx="14"/>
          </p:nvPr>
        </p:nvSpPr>
        <p:spPr>
          <a:xfrm>
            <a:off x="5689258" y="1"/>
            <a:ext cx="6502743" cy="5821831"/>
          </a:xfrm>
          <a:custGeom>
            <a:avLst/>
            <a:gdLst>
              <a:gd name="connsiteX0" fmla="*/ 641777 w 6502743"/>
              <a:gd name="connsiteY0" fmla="*/ 0 h 5821831"/>
              <a:gd name="connsiteX1" fmla="*/ 6502743 w 6502743"/>
              <a:gd name="connsiteY1" fmla="*/ 0 h 5821831"/>
              <a:gd name="connsiteX2" fmla="*/ 6502743 w 6502743"/>
              <a:gd name="connsiteY2" fmla="*/ 4581393 h 5821831"/>
              <a:gd name="connsiteX3" fmla="*/ 6368283 w 6502743"/>
              <a:gd name="connsiteY3" fmla="*/ 4729320 h 5821831"/>
              <a:gd name="connsiteX4" fmla="*/ 3730454 w 6502743"/>
              <a:gd name="connsiteY4" fmla="*/ 5821831 h 5821831"/>
              <a:gd name="connsiteX5" fmla="*/ 0 w 6502743"/>
              <a:gd name="connsiteY5" fmla="*/ 2091765 h 5821831"/>
              <a:gd name="connsiteX6" fmla="*/ 637103 w 6502743"/>
              <a:gd name="connsiteY6" fmla="*/ 6249 h 582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743" h="5821831">
                <a:moveTo>
                  <a:pt x="641777" y="0"/>
                </a:moveTo>
                <a:lnTo>
                  <a:pt x="6502743" y="0"/>
                </a:lnTo>
                <a:lnTo>
                  <a:pt x="6502743" y="4581393"/>
                </a:lnTo>
                <a:lnTo>
                  <a:pt x="6368283" y="4729320"/>
                </a:lnTo>
                <a:cubicBezTo>
                  <a:pt x="5693204" y="5404330"/>
                  <a:pt x="4760591" y="5821831"/>
                  <a:pt x="3730454" y="5821831"/>
                </a:cubicBezTo>
                <a:cubicBezTo>
                  <a:pt x="1670181" y="5821831"/>
                  <a:pt x="0" y="4151824"/>
                  <a:pt x="0" y="2091765"/>
                </a:cubicBezTo>
                <a:cubicBezTo>
                  <a:pt x="0" y="1319243"/>
                  <a:pt x="234870" y="601572"/>
                  <a:pt x="637103" y="6249"/>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rgbClr val="005AA4"/>
                </a:solidFill>
              </a:defRPr>
            </a:lvl1pPr>
          </a:lstStyle>
          <a:p>
            <a:fld id="{FEFC056B-C59F-4497-9C7A-409816C61A10}" type="datetimeFigureOut">
              <a:rPr lang="en-US" smtClean="0"/>
              <a:pPr/>
              <a:t>1/15/2026</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4" y="4952257"/>
            <a:ext cx="5912646" cy="969496"/>
          </a:xfrm>
        </p:spPr>
        <p:txBody>
          <a:bodyPr anchor="b">
            <a:noAutofit/>
          </a:bodyPr>
          <a:lstStyle>
            <a:lvl1pPr>
              <a:defRPr sz="7000">
                <a:solidFill>
                  <a:schemeClr val="accent2"/>
                </a:solidFill>
                <a:latin typeface="SpareBank 1 Title Light" panose="020B0500030000000000" pitchFamily="34" charset="0"/>
              </a:defRPr>
            </a:lvl1pPr>
          </a:lstStyle>
          <a:p>
            <a:r>
              <a:rPr lang="en-US" err="1"/>
              <a:t>Tittel</a:t>
            </a:r>
            <a:r>
              <a:rPr lang="en-US"/>
              <a:t> </a:t>
            </a:r>
            <a:r>
              <a:rPr lang="en-US" err="1"/>
              <a:t>på</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316704" y="5976769"/>
            <a:ext cx="5912646" cy="432054"/>
          </a:xfrm>
        </p:spPr>
        <p:txBody>
          <a:bodyPr lIns="86400"/>
          <a:lstStyle>
            <a:lvl1pPr marL="0" indent="0" algn="l">
              <a:buNone/>
              <a:defRPr sz="1600">
                <a:solidFill>
                  <a:schemeClr val="accent2"/>
                </a:solidFill>
                <a:latin typeface="SpareBank 1 Ligh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316704" y="303620"/>
            <a:ext cx="1720380" cy="923330"/>
          </a:xfrm>
        </p:spPr>
        <p:txBody>
          <a:bodyPr>
            <a:noAutofit/>
          </a:bodyPr>
          <a:lstStyle>
            <a:lvl1pPr marL="0" indent="0">
              <a:buNone/>
              <a:defRPr sz="6000">
                <a:solidFill>
                  <a:schemeClr val="accent2"/>
                </a:solidFill>
                <a:latin typeface="SpareBank 1 Medium" panose="020B0500030000000000" pitchFamily="34" charset="0"/>
              </a:defRPr>
            </a:lvl1pPr>
          </a:lstStyle>
          <a:p>
            <a:pPr lvl="0"/>
            <a:r>
              <a:rPr lang="en-US"/>
              <a:t>01</a:t>
            </a:r>
          </a:p>
        </p:txBody>
      </p:sp>
      <p:sp>
        <p:nvSpPr>
          <p:cNvPr id="14" name="Text Placeholder 8">
            <a:extLst>
              <a:ext uri="{FF2B5EF4-FFF2-40B4-BE49-F238E27FC236}">
                <a16:creationId xmlns:a16="http://schemas.microsoft.com/office/drawing/2014/main" id="{C77CC54D-2DC9-48B2-9120-D93F728550C3}"/>
              </a:ext>
            </a:extLst>
          </p:cNvPr>
          <p:cNvSpPr>
            <a:spLocks noGrp="1"/>
          </p:cNvSpPr>
          <p:nvPr>
            <p:ph type="body" sz="quarter" idx="23" hasCustomPrompt="1"/>
          </p:nvPr>
        </p:nvSpPr>
        <p:spPr>
          <a:xfrm>
            <a:off x="10300759" y="6245941"/>
            <a:ext cx="1675341" cy="396000"/>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3B2FE8A8-D76E-449B-9226-24FC2258849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3E1D7BB8-B7E0-4C40-B081-6B8B4100FF7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61618193-91F3-4633-AF08-71C2D692B01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C1EA0EA8-9984-4892-BBD2-610B78FD97C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067C023F-45C9-4C10-A2C9-E1C6D66C3B1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76DF5DEA-4A8C-4684-BC3D-9C6A3A811E30}"/>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addin_image" hidden="1">
            <a:extLst>
              <a:ext uri="{FF2B5EF4-FFF2-40B4-BE49-F238E27FC236}">
                <a16:creationId xmlns:a16="http://schemas.microsoft.com/office/drawing/2014/main" id="{BA3F25F2-9508-42A0-840B-E7E985081894}"/>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pic>
        <p:nvPicPr>
          <p:cNvPr id="3" name="logo_blaa" hidden="1">
            <a:extLst>
              <a:ext uri="{FF2B5EF4-FFF2-40B4-BE49-F238E27FC236}">
                <a16:creationId xmlns:a16="http://schemas.microsoft.com/office/drawing/2014/main" id="{E076AA96-1BD5-CB20-027C-28DF80E2899C}"/>
              </a:ext>
            </a:extLst>
          </p:cNvPr>
          <p:cNvPicPr>
            <a:picLocks/>
          </p:cNvPicPr>
          <p:nvPr userDrawn="1"/>
        </p:nvPicPr>
        <p:blipFill>
          <a:blip r:embed="rId2"/>
          <a:stretch>
            <a:fillRect/>
          </a:stretch>
        </p:blipFill>
        <p:spPr>
          <a:xfrm>
            <a:off x="10300759" y="6245941"/>
            <a:ext cx="1675341" cy="396000"/>
          </a:xfrm>
          <a:prstGeom prst="rect">
            <a:avLst/>
          </a:prstGeom>
        </p:spPr>
      </p:pic>
      <p:pic>
        <p:nvPicPr>
          <p:cNvPr id="5" name="logo_hvit" hidden="1">
            <a:extLst>
              <a:ext uri="{FF2B5EF4-FFF2-40B4-BE49-F238E27FC236}">
                <a16:creationId xmlns:a16="http://schemas.microsoft.com/office/drawing/2014/main" id="{9529379F-6C84-5CEE-548A-B6FC7C853939}"/>
              </a:ext>
            </a:extLst>
          </p:cNvPr>
          <p:cNvPicPr>
            <a:picLocks/>
          </p:cNvPicPr>
          <p:nvPr userDrawn="1"/>
        </p:nvPicPr>
        <p:blipFill>
          <a:blip r:embed="rId3"/>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399276471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4.png"/><Relationship Id="rId84" Type="http://schemas.openxmlformats.org/officeDocument/2006/relationships/image" Target="../media/image20.png"/><Relationship Id="rId89" Type="http://schemas.openxmlformats.org/officeDocument/2006/relationships/image" Target="../media/image25.png"/><Relationship Id="rId16" Type="http://schemas.openxmlformats.org/officeDocument/2006/relationships/slideLayout" Target="../slideLayouts/slideLayout16.xml"/><Relationship Id="rId107" Type="http://schemas.openxmlformats.org/officeDocument/2006/relationships/image" Target="../media/image43.png"/><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image" Target="../media/image10.png"/><Relationship Id="rId79" Type="http://schemas.openxmlformats.org/officeDocument/2006/relationships/image" Target="../media/image15.png"/><Relationship Id="rId102" Type="http://schemas.openxmlformats.org/officeDocument/2006/relationships/image" Target="../media/image38.png"/><Relationship Id="rId5" Type="http://schemas.openxmlformats.org/officeDocument/2006/relationships/slideLayout" Target="../slideLayouts/slideLayout5.xml"/><Relationship Id="rId90" Type="http://schemas.openxmlformats.org/officeDocument/2006/relationships/image" Target="../media/image26.png"/><Relationship Id="rId95" Type="http://schemas.openxmlformats.org/officeDocument/2006/relationships/image" Target="../media/image31.png"/><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theme" Target="../theme/theme1.xml"/><Relationship Id="rId69" Type="http://schemas.openxmlformats.org/officeDocument/2006/relationships/image" Target="../media/image5.png"/><Relationship Id="rId80" Type="http://schemas.openxmlformats.org/officeDocument/2006/relationships/image" Target="../media/image16.png"/><Relationship Id="rId85" Type="http://schemas.openxmlformats.org/officeDocument/2006/relationships/image" Target="../media/image21.png"/><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image" Target="../media/image39.png"/><Relationship Id="rId108" Type="http://schemas.openxmlformats.org/officeDocument/2006/relationships/image" Target="../media/image44.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6.png"/><Relationship Id="rId75" Type="http://schemas.openxmlformats.org/officeDocument/2006/relationships/image" Target="../media/image11.png"/><Relationship Id="rId83" Type="http://schemas.openxmlformats.org/officeDocument/2006/relationships/image" Target="../media/image19.png"/><Relationship Id="rId88" Type="http://schemas.openxmlformats.org/officeDocument/2006/relationships/image" Target="../media/image24.png"/><Relationship Id="rId91" Type="http://schemas.openxmlformats.org/officeDocument/2006/relationships/image" Target="../media/image27.png"/><Relationship Id="rId9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image" Target="../media/image42.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73" Type="http://schemas.openxmlformats.org/officeDocument/2006/relationships/image" Target="../media/image9.png"/><Relationship Id="rId78" Type="http://schemas.openxmlformats.org/officeDocument/2006/relationships/image" Target="../media/image14.png"/><Relationship Id="rId81" Type="http://schemas.openxmlformats.org/officeDocument/2006/relationships/image" Target="../media/image17.png"/><Relationship Id="rId86" Type="http://schemas.openxmlformats.org/officeDocument/2006/relationships/image" Target="../media/image22.png"/><Relationship Id="rId94" Type="http://schemas.openxmlformats.org/officeDocument/2006/relationships/image" Target="../media/image30.png"/><Relationship Id="rId99" Type="http://schemas.openxmlformats.org/officeDocument/2006/relationships/image" Target="../media/image35.png"/><Relationship Id="rId101" Type="http://schemas.openxmlformats.org/officeDocument/2006/relationships/image" Target="../media/image37.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2.png"/><Relationship Id="rId97" Type="http://schemas.openxmlformats.org/officeDocument/2006/relationships/image" Target="../media/image33.png"/><Relationship Id="rId104" Type="http://schemas.openxmlformats.org/officeDocument/2006/relationships/image" Target="../media/image40.png"/><Relationship Id="rId7" Type="http://schemas.openxmlformats.org/officeDocument/2006/relationships/slideLayout" Target="../slideLayouts/slideLayout7.xml"/><Relationship Id="rId71" Type="http://schemas.openxmlformats.org/officeDocument/2006/relationships/image" Target="../media/image7.png"/><Relationship Id="rId92" Type="http://schemas.openxmlformats.org/officeDocument/2006/relationships/image" Target="../media/image28.pn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image" Target="../media/image2.svg"/><Relationship Id="rId87" Type="http://schemas.openxmlformats.org/officeDocument/2006/relationships/image" Target="../media/image23.png"/><Relationship Id="rId61" Type="http://schemas.openxmlformats.org/officeDocument/2006/relationships/slideLayout" Target="../slideLayouts/slideLayout61.xml"/><Relationship Id="rId82" Type="http://schemas.openxmlformats.org/officeDocument/2006/relationships/image" Target="../media/image18.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image" Target="../media/image13.png"/><Relationship Id="rId100" Type="http://schemas.openxmlformats.org/officeDocument/2006/relationships/image" Target="../media/image36.png"/><Relationship Id="rId105" Type="http://schemas.openxmlformats.org/officeDocument/2006/relationships/image" Target="../media/image4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8.png"/><Relationship Id="rId93" Type="http://schemas.openxmlformats.org/officeDocument/2006/relationships/image" Target="../media/image29.png"/><Relationship Id="rId98" Type="http://schemas.openxmlformats.org/officeDocument/2006/relationships/image" Target="../media/image34.png"/><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9F5"/>
        </a:solidFill>
        <a:effectLst/>
      </p:bgPr>
    </p:bg>
    <p:spTree>
      <p:nvGrpSpPr>
        <p:cNvPr id="1" name=""/>
        <p:cNvGrpSpPr/>
        <p:nvPr/>
      </p:nvGrpSpPr>
      <p:grpSpPr>
        <a:xfrm>
          <a:off x="0" y="0"/>
          <a:ext cx="0" cy="0"/>
          <a:chOff x="0" y="0"/>
          <a:chExt cx="0" cy="0"/>
        </a:xfrm>
      </p:grpSpPr>
      <p:pic>
        <p:nvPicPr>
          <p:cNvPr id="11" name="Graphic 10" hidden="1">
            <a:extLst>
              <a:ext uri="{FF2B5EF4-FFF2-40B4-BE49-F238E27FC236}">
                <a16:creationId xmlns:a16="http://schemas.microsoft.com/office/drawing/2014/main" id="{12333E4B-DADC-438D-A77F-6F8FFB150D5F}"/>
              </a:ext>
            </a:extLst>
          </p:cNvPr>
          <p:cNvPicPr>
            <a:picLocks noChangeAspect="1"/>
          </p:cNvPicPr>
          <p:nvPr userDrawn="1"/>
        </p:nvPicPr>
        <p:blipFill>
          <a:blip r:embed="rId65">
            <a:extLst>
              <a:ext uri="{96DAC541-7B7A-43D3-8B79-37D633B846F1}">
                <asvg:svgBlip xmlns:asvg="http://schemas.microsoft.com/office/drawing/2016/SVG/main" r:embed="rId66"/>
              </a:ext>
            </a:extLst>
          </a:blip>
          <a:stretch>
            <a:fillRect/>
          </a:stretch>
        </p:blipFill>
        <p:spPr>
          <a:xfrm>
            <a:off x="10210800" y="6246493"/>
            <a:ext cx="1766888" cy="394054"/>
          </a:xfrm>
          <a:prstGeom prst="rect">
            <a:avLst/>
          </a:prstGeom>
        </p:spPr>
      </p:pic>
      <p:sp>
        <p:nvSpPr>
          <p:cNvPr id="2" name="Title Placeholder 1">
            <a:extLst>
              <a:ext uri="{FF2B5EF4-FFF2-40B4-BE49-F238E27FC236}">
                <a16:creationId xmlns:a16="http://schemas.microsoft.com/office/drawing/2014/main" id="{E32B0E46-2566-4F11-ABAD-D6C0B61241A8}"/>
              </a:ext>
            </a:extLst>
          </p:cNvPr>
          <p:cNvSpPr>
            <a:spLocks noGrp="1"/>
          </p:cNvSpPr>
          <p:nvPr>
            <p:ph type="title"/>
          </p:nvPr>
        </p:nvSpPr>
        <p:spPr>
          <a:xfrm>
            <a:off x="316704" y="234155"/>
            <a:ext cx="11037095" cy="553998"/>
          </a:xfrm>
          <a:prstGeom prst="rect">
            <a:avLst/>
          </a:prstGeom>
        </p:spPr>
        <p:txBody>
          <a:bodyPr vert="horz" lIns="0" tIns="0" rIns="0" bIns="0" rtlCol="0" anchor="t">
            <a:no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D7ED29D8-B23F-46B7-8050-6AAB182CA60A}"/>
              </a:ext>
            </a:extLst>
          </p:cNvPr>
          <p:cNvSpPr>
            <a:spLocks noGrp="1"/>
          </p:cNvSpPr>
          <p:nvPr>
            <p:ph type="body" idx="1"/>
          </p:nvPr>
        </p:nvSpPr>
        <p:spPr>
          <a:xfrm>
            <a:off x="990600" y="2466340"/>
            <a:ext cx="10363200" cy="3685222"/>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4E0B729C-D9B5-4BAD-A4AF-B9C9C53C7A69}"/>
              </a:ext>
            </a:extLst>
          </p:cNvPr>
          <p:cNvSpPr>
            <a:spLocks noGrp="1"/>
          </p:cNvSpPr>
          <p:nvPr>
            <p:ph type="dt" sz="half" idx="2"/>
          </p:nvPr>
        </p:nvSpPr>
        <p:spPr>
          <a:xfrm>
            <a:off x="5257800" y="6531818"/>
            <a:ext cx="2743200" cy="153888"/>
          </a:xfrm>
          <a:prstGeom prst="rect">
            <a:avLst/>
          </a:prstGeom>
        </p:spPr>
        <p:txBody>
          <a:bodyPr vert="horz" lIns="0" tIns="0" rIns="0" bIns="0" rtlCol="0" anchor="ctr">
            <a:noAutofit/>
          </a:bodyPr>
          <a:lstStyle>
            <a:lvl1pPr algn="ctr">
              <a:defRPr sz="1000">
                <a:solidFill>
                  <a:srgbClr val="005AA4"/>
                </a:solidFill>
              </a:defRPr>
            </a:lvl1pPr>
          </a:lstStyle>
          <a:p>
            <a:fld id="{FEFC056B-C59F-4497-9C7A-409816C61A10}" type="datetimeFigureOut">
              <a:rPr lang="en-US" smtClean="0"/>
              <a:pPr/>
              <a:t>1/15/2026</a:t>
            </a:fld>
            <a:endParaRPr lang="en-US"/>
          </a:p>
        </p:txBody>
      </p:sp>
      <p:sp>
        <p:nvSpPr>
          <p:cNvPr id="5" name="Footer Placeholder 4">
            <a:extLst>
              <a:ext uri="{FF2B5EF4-FFF2-40B4-BE49-F238E27FC236}">
                <a16:creationId xmlns:a16="http://schemas.microsoft.com/office/drawing/2014/main" id="{F1036BEE-333E-40FE-81F8-7D7530135601}"/>
              </a:ext>
            </a:extLst>
          </p:cNvPr>
          <p:cNvSpPr>
            <a:spLocks noGrp="1"/>
          </p:cNvSpPr>
          <p:nvPr>
            <p:ph type="ftr" sz="quarter" idx="3"/>
          </p:nvPr>
        </p:nvSpPr>
        <p:spPr>
          <a:xfrm>
            <a:off x="862013" y="6531818"/>
            <a:ext cx="4114800" cy="153888"/>
          </a:xfrm>
          <a:prstGeom prst="rect">
            <a:avLst/>
          </a:prstGeom>
        </p:spPr>
        <p:txBody>
          <a:bodyPr vert="horz" lIns="0" tIns="0" rIns="0" bIns="0" rtlCol="0" anchor="ctr">
            <a:noAutofit/>
          </a:bodyPr>
          <a:lstStyle>
            <a:lvl1pPr algn="l">
              <a:defRPr sz="1000">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13F644A0-11AB-422F-BCF2-F71EDA119822}"/>
              </a:ext>
            </a:extLst>
          </p:cNvPr>
          <p:cNvSpPr>
            <a:spLocks noGrp="1"/>
          </p:cNvSpPr>
          <p:nvPr>
            <p:ph type="sldNum" sz="quarter" idx="4"/>
          </p:nvPr>
        </p:nvSpPr>
        <p:spPr>
          <a:xfrm>
            <a:off x="316704" y="6531818"/>
            <a:ext cx="476250" cy="153888"/>
          </a:xfrm>
          <a:prstGeom prst="rect">
            <a:avLst/>
          </a:prstGeom>
        </p:spPr>
        <p:txBody>
          <a:bodyPr vert="horz" lIns="0" tIns="0" rIns="0" bIns="0" rtlCol="0" anchor="ctr">
            <a:noAutofit/>
          </a:bodyPr>
          <a:lstStyle>
            <a:lvl1pPr algn="l">
              <a:defRPr sz="1000">
                <a:solidFill>
                  <a:srgbClr val="005AA4"/>
                </a:solidFill>
              </a:defRPr>
            </a:lvl1pPr>
          </a:lstStyle>
          <a:p>
            <a:fld id="{E21350B7-B9C6-4D95-8DED-14AC5563525B}" type="slidenum">
              <a:rPr lang="en-US" smtClean="0"/>
              <a:pPr/>
              <a:t>‹#›</a:t>
            </a:fld>
            <a:endParaRPr lang="en-US"/>
          </a:p>
        </p:txBody>
      </p:sp>
      <p:sp>
        <p:nvSpPr>
          <p:cNvPr id="8" name="addin_colorpicker" hidden="1">
            <a:extLst>
              <a:ext uri="{FF2B5EF4-FFF2-40B4-BE49-F238E27FC236}">
                <a16:creationId xmlns:a16="http://schemas.microsoft.com/office/drawing/2014/main" id="{2B126447-041E-41AD-8F4D-D6CD89ABAD14}"/>
              </a:ext>
            </a:extLst>
          </p:cNvPr>
          <p:cNvSpPr/>
          <p:nvPr userDrawn="1"/>
        </p:nvSpPr>
        <p:spPr>
          <a:xfrm>
            <a:off x="2486668" y="-1436292"/>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addin_colorpicker</a:t>
            </a:r>
          </a:p>
        </p:txBody>
      </p:sp>
      <p:pic>
        <p:nvPicPr>
          <p:cNvPr id="9" name="MainLogo" hidden="1">
            <a:extLst>
              <a:ext uri="{FF2B5EF4-FFF2-40B4-BE49-F238E27FC236}">
                <a16:creationId xmlns:a16="http://schemas.microsoft.com/office/drawing/2014/main" id="{0FEC348C-3024-48F7-BA1F-A8E85ED4717D}"/>
              </a:ext>
            </a:extLst>
          </p:cNvPr>
          <p:cNvPicPr>
            <a:picLocks noChangeAspect="1"/>
          </p:cNvPicPr>
          <p:nvPr userDrawn="1"/>
        </p:nvPicPr>
        <p:blipFill>
          <a:blip r:embed="rId65">
            <a:extLst>
              <a:ext uri="{96DAC541-7B7A-43D3-8B79-37D633B846F1}">
                <asvg:svgBlip xmlns:asvg="http://schemas.microsoft.com/office/drawing/2016/SVG/main" r:embed="rId66"/>
              </a:ext>
            </a:extLst>
          </a:blip>
          <a:stretch>
            <a:fillRect/>
          </a:stretch>
        </p:blipFill>
        <p:spPr>
          <a:xfrm>
            <a:off x="10210800" y="6246493"/>
            <a:ext cx="1766888" cy="394054"/>
          </a:xfrm>
          <a:prstGeom prst="rect">
            <a:avLst/>
          </a:prstGeom>
        </p:spPr>
      </p:pic>
      <p:pic>
        <p:nvPicPr>
          <p:cNvPr id="41" name="Logo_SpareBank1_blaa" hidden="1">
            <a:extLst>
              <a:ext uri="{FF2B5EF4-FFF2-40B4-BE49-F238E27FC236}">
                <a16:creationId xmlns:a16="http://schemas.microsoft.com/office/drawing/2014/main" id="{26889095-5A5D-49DD-A0A5-9AB7450D2561}"/>
              </a:ext>
            </a:extLst>
          </p:cNvPr>
          <p:cNvPicPr>
            <a:picLocks noChangeAspect="1"/>
          </p:cNvPicPr>
          <p:nvPr userDrawn="1"/>
        </p:nvPicPr>
        <p:blipFill>
          <a:blip r:embed="rId67">
            <a:extLst>
              <a:ext uri="{28A0092B-C50C-407E-A947-70E740481C1C}">
                <a14:useLocalDpi xmlns:a14="http://schemas.microsoft.com/office/drawing/2010/main" val="0"/>
              </a:ext>
            </a:extLst>
          </a:blip>
          <a:stretch>
            <a:fillRect/>
          </a:stretch>
        </p:blipFill>
        <p:spPr>
          <a:xfrm>
            <a:off x="10184860" y="6246493"/>
            <a:ext cx="1792828" cy="396000"/>
          </a:xfrm>
          <a:prstGeom prst="rect">
            <a:avLst/>
          </a:prstGeom>
        </p:spPr>
      </p:pic>
      <p:pic>
        <p:nvPicPr>
          <p:cNvPr id="42" name="Logo_SpareBank1_hvit" descr="Et bilde som inneholder tekst, utklipp&#10;&#10;Automatisk generert beskrivelse" hidden="1">
            <a:extLst>
              <a:ext uri="{FF2B5EF4-FFF2-40B4-BE49-F238E27FC236}">
                <a16:creationId xmlns:a16="http://schemas.microsoft.com/office/drawing/2014/main" id="{B281BB2C-43DF-46B5-BFA5-6F4A7CA09A87}"/>
              </a:ext>
            </a:extLst>
          </p:cNvPr>
          <p:cNvPicPr>
            <a:picLocks noChangeAspect="1"/>
          </p:cNvPicPr>
          <p:nvPr userDrawn="1"/>
        </p:nvPicPr>
        <p:blipFill>
          <a:blip r:embed="rId68">
            <a:extLst>
              <a:ext uri="{28A0092B-C50C-407E-A947-70E740481C1C}">
                <a14:useLocalDpi xmlns:a14="http://schemas.microsoft.com/office/drawing/2010/main" val="0"/>
              </a:ext>
            </a:extLst>
          </a:blip>
          <a:stretch>
            <a:fillRect/>
          </a:stretch>
        </p:blipFill>
        <p:spPr>
          <a:xfrm>
            <a:off x="10184860" y="6246493"/>
            <a:ext cx="1792828" cy="396000"/>
          </a:xfrm>
          <a:prstGeom prst="rect">
            <a:avLst/>
          </a:prstGeom>
        </p:spPr>
      </p:pic>
      <p:pic>
        <p:nvPicPr>
          <p:cNvPr id="10" name="Logo_SpareBank1_BV_blaa" hidden="1">
            <a:extLst>
              <a:ext uri="{FF2B5EF4-FFF2-40B4-BE49-F238E27FC236}">
                <a16:creationId xmlns:a16="http://schemas.microsoft.com/office/drawing/2014/main" id="{337BA596-8B64-402E-86E9-AD510C310981}"/>
              </a:ext>
            </a:extLst>
          </p:cNvPr>
          <p:cNvPicPr>
            <a:picLocks noChangeAspect="1"/>
          </p:cNvPicPr>
          <p:nvPr userDrawn="1"/>
        </p:nvPicPr>
        <p:blipFill>
          <a:blip r:embed="rId69">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2" name="Logo_SpareBank1_BV_hvit" descr="Et bilde som inneholder tekst, utklipp&#10;&#10;Automatisk generert beskrivelse" hidden="1">
            <a:extLst>
              <a:ext uri="{FF2B5EF4-FFF2-40B4-BE49-F238E27FC236}">
                <a16:creationId xmlns:a16="http://schemas.microsoft.com/office/drawing/2014/main" id="{8F3AAF89-402C-4577-AF3F-CB1B14EE28D5}"/>
              </a:ext>
            </a:extLst>
          </p:cNvPr>
          <p:cNvPicPr>
            <a:picLocks noChangeAspect="1"/>
          </p:cNvPicPr>
          <p:nvPr userDrawn="1"/>
        </p:nvPicPr>
        <p:blipFill>
          <a:blip r:embed="rId70">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3" name="Logo_SpareBank1_Gudbrandsdal_blaa" descr="Et bilde som inneholder tekst, servise, tallerken&#10;&#10;Automatisk generert beskrivelse" hidden="1">
            <a:extLst>
              <a:ext uri="{FF2B5EF4-FFF2-40B4-BE49-F238E27FC236}">
                <a16:creationId xmlns:a16="http://schemas.microsoft.com/office/drawing/2014/main" id="{AFD5BAD2-74AE-4444-BCC4-51169384C913}"/>
              </a:ext>
            </a:extLst>
          </p:cNvPr>
          <p:cNvPicPr>
            <a:picLocks noChangeAspect="1"/>
          </p:cNvPicPr>
          <p:nvPr userDrawn="1"/>
        </p:nvPicPr>
        <p:blipFill>
          <a:blip r:embed="rId71">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4" name="Logo_SpareBank1_Gudbrandsdal_hvit" descr="Et bilde som inneholder tekst&#10;&#10;Automatisk generert beskrivelse" hidden="1">
            <a:extLst>
              <a:ext uri="{FF2B5EF4-FFF2-40B4-BE49-F238E27FC236}">
                <a16:creationId xmlns:a16="http://schemas.microsoft.com/office/drawing/2014/main" id="{90BF8D02-10A3-4AC0-BEE6-3B5090834FD0}"/>
              </a:ext>
            </a:extLst>
          </p:cNvPr>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5" name="Logo_SpareBank1_Hallingdal_Valdres_blaa" descr="Et bilde som inneholder tekst&#10;&#10;Automatisk generert beskrivelse" hidden="1">
            <a:extLst>
              <a:ext uri="{FF2B5EF4-FFF2-40B4-BE49-F238E27FC236}">
                <a16:creationId xmlns:a16="http://schemas.microsoft.com/office/drawing/2014/main" id="{3E406213-2D3C-4FF9-B4F9-D6359A1A5E22}"/>
              </a:ext>
            </a:extLst>
          </p:cNvPr>
          <p:cNvPicPr>
            <a:picLocks noChangeAspect="1"/>
          </p:cNvPicPr>
          <p:nvPr userDrawn="1"/>
        </p:nvPicPr>
        <p:blipFill>
          <a:blip r:embed="rId73">
            <a:extLst>
              <a:ext uri="{28A0092B-C50C-407E-A947-70E740481C1C}">
                <a14:useLocalDpi xmlns:a14="http://schemas.microsoft.com/office/drawing/2010/main" val="0"/>
              </a:ext>
            </a:extLst>
          </a:blip>
          <a:stretch>
            <a:fillRect/>
          </a:stretch>
        </p:blipFill>
        <p:spPr>
          <a:xfrm>
            <a:off x="9980792" y="6246493"/>
            <a:ext cx="1996896" cy="396000"/>
          </a:xfrm>
          <a:prstGeom prst="rect">
            <a:avLst/>
          </a:prstGeom>
        </p:spPr>
      </p:pic>
      <p:pic>
        <p:nvPicPr>
          <p:cNvPr id="16" name="Logo_SpareBank1_Hallingdal_Valdres_hvit" descr="Et bilde som inneholder tekst&#10;&#10;Automatisk generert beskrivelse" hidden="1">
            <a:extLst>
              <a:ext uri="{FF2B5EF4-FFF2-40B4-BE49-F238E27FC236}">
                <a16:creationId xmlns:a16="http://schemas.microsoft.com/office/drawing/2014/main" id="{493F8F0E-A8DB-4A2B-A166-5959BF70F90F}"/>
              </a:ext>
            </a:extLst>
          </p:cNvPr>
          <p:cNvPicPr>
            <a:picLocks noChangeAspect="1"/>
          </p:cNvPicPr>
          <p:nvPr userDrawn="1"/>
        </p:nvPicPr>
        <p:blipFill>
          <a:blip r:embed="rId74">
            <a:extLst>
              <a:ext uri="{28A0092B-C50C-407E-A947-70E740481C1C}">
                <a14:useLocalDpi xmlns:a14="http://schemas.microsoft.com/office/drawing/2010/main" val="0"/>
              </a:ext>
            </a:extLst>
          </a:blip>
          <a:stretch>
            <a:fillRect/>
          </a:stretch>
        </p:blipFill>
        <p:spPr>
          <a:xfrm>
            <a:off x="9980792" y="6246493"/>
            <a:ext cx="1996896" cy="396000"/>
          </a:xfrm>
          <a:prstGeom prst="rect">
            <a:avLst/>
          </a:prstGeom>
        </p:spPr>
      </p:pic>
      <p:pic>
        <p:nvPicPr>
          <p:cNvPr id="17" name="Logo_SpareBank1_Helgeland_blaa" descr="Et bilde som inneholder tekst&#10;&#10;Automatisk generert beskrivelse" hidden="1">
            <a:extLst>
              <a:ext uri="{FF2B5EF4-FFF2-40B4-BE49-F238E27FC236}">
                <a16:creationId xmlns:a16="http://schemas.microsoft.com/office/drawing/2014/main" id="{EC5B6B60-05C3-4790-9BE2-468FBEC579C0}"/>
              </a:ext>
            </a:extLst>
          </p:cNvPr>
          <p:cNvPicPr>
            <a:picLocks noChangeAspect="1"/>
          </p:cNvPicPr>
          <p:nvPr userDrawn="1"/>
        </p:nvPicPr>
        <p:blipFill>
          <a:blip r:embed="rId75">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8" name="Logo_SpareBank1_Helgeland_hvit" descr="Et bilde som inneholder tekst&#10;&#10;Automatisk generert beskrivelse" hidden="1">
            <a:extLst>
              <a:ext uri="{FF2B5EF4-FFF2-40B4-BE49-F238E27FC236}">
                <a16:creationId xmlns:a16="http://schemas.microsoft.com/office/drawing/2014/main" id="{3D71C81C-49B7-4263-BF6E-8174CC880EC0}"/>
              </a:ext>
            </a:extLst>
          </p:cNvPr>
          <p:cNvPicPr>
            <a:picLocks noChangeAspect="1"/>
          </p:cNvPicPr>
          <p:nvPr userDrawn="1"/>
        </p:nvPicPr>
        <p:blipFill>
          <a:blip r:embed="rId76">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9" name="Logo_SpareBank1_Lom_og_Skjaak_blaa" hidden="1">
            <a:extLst>
              <a:ext uri="{FF2B5EF4-FFF2-40B4-BE49-F238E27FC236}">
                <a16:creationId xmlns:a16="http://schemas.microsoft.com/office/drawing/2014/main" id="{35FF033A-4390-43B3-B8A8-AC195AE221A3}"/>
              </a:ext>
            </a:extLst>
          </p:cNvPr>
          <p:cNvPicPr>
            <a:picLocks noChangeAspect="1"/>
          </p:cNvPicPr>
          <p:nvPr userDrawn="1"/>
        </p:nvPicPr>
        <p:blipFill>
          <a:blip r:embed="rId77">
            <a:extLst>
              <a:ext uri="{28A0092B-C50C-407E-A947-70E740481C1C}">
                <a14:useLocalDpi xmlns:a14="http://schemas.microsoft.com/office/drawing/2010/main" val="0"/>
              </a:ext>
            </a:extLst>
          </a:blip>
          <a:stretch>
            <a:fillRect/>
          </a:stretch>
        </p:blipFill>
        <p:spPr>
          <a:xfrm>
            <a:off x="10247295" y="6246493"/>
            <a:ext cx="1730393" cy="396000"/>
          </a:xfrm>
          <a:prstGeom prst="rect">
            <a:avLst/>
          </a:prstGeom>
        </p:spPr>
      </p:pic>
      <p:pic>
        <p:nvPicPr>
          <p:cNvPr id="20" name="Logo_SpareBank1_Lom_og_Skjaak_hvit" hidden="1">
            <a:extLst>
              <a:ext uri="{FF2B5EF4-FFF2-40B4-BE49-F238E27FC236}">
                <a16:creationId xmlns:a16="http://schemas.microsoft.com/office/drawing/2014/main" id="{CBC18373-AB34-4DCC-98F4-7CAAD4D7E90A}"/>
              </a:ext>
            </a:extLst>
          </p:cNvPr>
          <p:cNvPicPr>
            <a:picLocks noChangeAspect="1"/>
          </p:cNvPicPr>
          <p:nvPr userDrawn="1"/>
        </p:nvPicPr>
        <p:blipFill>
          <a:blip r:embed="rId78">
            <a:extLst>
              <a:ext uri="{28A0092B-C50C-407E-A947-70E740481C1C}">
                <a14:useLocalDpi xmlns:a14="http://schemas.microsoft.com/office/drawing/2010/main" val="0"/>
              </a:ext>
            </a:extLst>
          </a:blip>
          <a:stretch>
            <a:fillRect/>
          </a:stretch>
        </p:blipFill>
        <p:spPr>
          <a:xfrm>
            <a:off x="10247295" y="6246493"/>
            <a:ext cx="1730393" cy="396000"/>
          </a:xfrm>
          <a:prstGeom prst="rect">
            <a:avLst/>
          </a:prstGeom>
        </p:spPr>
      </p:pic>
      <p:pic>
        <p:nvPicPr>
          <p:cNvPr id="56" name="Logo_SpareBank1_Markets_hvit" descr="Et bilde som inneholder tekst&#10;&#10;Automatisk generert beskrivelse" hidden="1">
            <a:extLst>
              <a:ext uri="{FF2B5EF4-FFF2-40B4-BE49-F238E27FC236}">
                <a16:creationId xmlns:a16="http://schemas.microsoft.com/office/drawing/2014/main" id="{AA4D8C26-175A-4172-92A2-9D1E73A60A27}"/>
              </a:ext>
            </a:extLst>
          </p:cNvPr>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a:off x="10237738" y="6246493"/>
            <a:ext cx="1739950" cy="396000"/>
          </a:xfrm>
          <a:prstGeom prst="rect">
            <a:avLst/>
          </a:prstGeom>
        </p:spPr>
      </p:pic>
      <p:pic>
        <p:nvPicPr>
          <p:cNvPr id="57" name="Logo_SpareBank1_Markets_blaa" hidden="1">
            <a:extLst>
              <a:ext uri="{FF2B5EF4-FFF2-40B4-BE49-F238E27FC236}">
                <a16:creationId xmlns:a16="http://schemas.microsoft.com/office/drawing/2014/main" id="{6C6544F4-B749-4A47-9088-26C15C03DA3F}"/>
              </a:ext>
            </a:extLst>
          </p:cNvPr>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a:off x="10237738" y="6246493"/>
            <a:ext cx="1739950" cy="396000"/>
          </a:xfrm>
          <a:prstGeom prst="rect">
            <a:avLst/>
          </a:prstGeom>
        </p:spPr>
      </p:pic>
      <p:pic>
        <p:nvPicPr>
          <p:cNvPr id="21" name="Logo_SpareBank1_Modum_blaa" hidden="1">
            <a:extLst>
              <a:ext uri="{FF2B5EF4-FFF2-40B4-BE49-F238E27FC236}">
                <a16:creationId xmlns:a16="http://schemas.microsoft.com/office/drawing/2014/main" id="{2BB456BD-D714-4320-9FD6-D7AD08FAAA18}"/>
              </a:ext>
            </a:extLst>
          </p:cNvPr>
          <p:cNvPicPr>
            <a:picLocks noChangeAspect="1"/>
          </p:cNvPicPr>
          <p:nvPr userDrawn="1"/>
        </p:nvPicPr>
        <p:blipFill>
          <a:blip r:embed="rId81">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22" name="Logo_SpareBank1_Modum_hvit" descr="Et bilde som inneholder tekst&#10;&#10;Automatisk generert beskrivelse" hidden="1">
            <a:extLst>
              <a:ext uri="{FF2B5EF4-FFF2-40B4-BE49-F238E27FC236}">
                <a16:creationId xmlns:a16="http://schemas.microsoft.com/office/drawing/2014/main" id="{AA7A283A-E9F0-4566-A3E0-8F0620EA765D}"/>
              </a:ext>
            </a:extLst>
          </p:cNvPr>
          <p:cNvPicPr>
            <a:picLocks noChangeAspect="1"/>
          </p:cNvPicPr>
          <p:nvPr userDrawn="1"/>
        </p:nvPicPr>
        <p:blipFill>
          <a:blip r:embed="rId82">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23" name="Logo_SpareBank1_Nord-Norge_blaa" hidden="1">
            <a:extLst>
              <a:ext uri="{FF2B5EF4-FFF2-40B4-BE49-F238E27FC236}">
                <a16:creationId xmlns:a16="http://schemas.microsoft.com/office/drawing/2014/main" id="{43101046-2EBF-4947-A6EB-C233820190C4}"/>
              </a:ext>
            </a:extLst>
          </p:cNvPr>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24" name="Logo_SpareBank1_Nord-Norge_hvit" descr="Et bilde som inneholder tekst&#10;&#10;Automatisk generert beskrivelse" hidden="1">
            <a:extLst>
              <a:ext uri="{FF2B5EF4-FFF2-40B4-BE49-F238E27FC236}">
                <a16:creationId xmlns:a16="http://schemas.microsoft.com/office/drawing/2014/main" id="{19CE5EB4-30DC-4B90-A86D-39C358D12350}"/>
              </a:ext>
            </a:extLst>
          </p:cNvPr>
          <p:cNvPicPr>
            <a:picLocks noChangeAspect="1"/>
          </p:cNvPicPr>
          <p:nvPr userDrawn="1"/>
        </p:nvPicPr>
        <p:blipFill>
          <a:blip r:embed="rId84">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43" name="Logo_SpareBank1_Nordmøre_hvit" descr="Et bilde som inneholder tekst&#10;&#10;Automatisk generert beskrivelse" hidden="1">
            <a:extLst>
              <a:ext uri="{FF2B5EF4-FFF2-40B4-BE49-F238E27FC236}">
                <a16:creationId xmlns:a16="http://schemas.microsoft.com/office/drawing/2014/main" id="{81907AB8-BA84-45CC-8D3B-49BE2C96D615}"/>
              </a:ext>
            </a:extLst>
          </p:cNvPr>
          <p:cNvPicPr>
            <a:picLocks noChangeAspect="1"/>
          </p:cNvPicPr>
          <p:nvPr userDrawn="1"/>
        </p:nvPicPr>
        <p:blipFill>
          <a:blip r:embed="rId85">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44" name="Logo_SpareBank1_Nordmøre_blaa" hidden="1">
            <a:extLst>
              <a:ext uri="{FF2B5EF4-FFF2-40B4-BE49-F238E27FC236}">
                <a16:creationId xmlns:a16="http://schemas.microsoft.com/office/drawing/2014/main" id="{450BB9C8-39CA-4C74-A7B9-E5DFA114E314}"/>
              </a:ext>
            </a:extLst>
          </p:cNvPr>
          <p:cNvPicPr>
            <a:picLocks noChangeAspect="1"/>
          </p:cNvPicPr>
          <p:nvPr userDrawn="1"/>
        </p:nvPicPr>
        <p:blipFill>
          <a:blip r:embed="rId86">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52" name="Logo_SpareBank1_Regnskapshuset_blaa" descr="Et bilde som inneholder tekst, servise, tallerken&#10;&#10;Automatisk generert beskrivelse" hidden="1">
            <a:extLst>
              <a:ext uri="{FF2B5EF4-FFF2-40B4-BE49-F238E27FC236}">
                <a16:creationId xmlns:a16="http://schemas.microsoft.com/office/drawing/2014/main" id="{64664DE2-B7F1-4F09-8F8F-49FA5E240A8F}"/>
              </a:ext>
            </a:extLst>
          </p:cNvPr>
          <p:cNvPicPr>
            <a:picLocks noChangeAspect="1"/>
          </p:cNvPicPr>
          <p:nvPr userDrawn="1"/>
        </p:nvPicPr>
        <p:blipFill>
          <a:blip r:embed="rId87">
            <a:extLst>
              <a:ext uri="{28A0092B-C50C-407E-A947-70E740481C1C}">
                <a14:useLocalDpi xmlns:a14="http://schemas.microsoft.com/office/drawing/2010/main" val="0"/>
              </a:ext>
            </a:extLst>
          </a:blip>
          <a:stretch>
            <a:fillRect/>
          </a:stretch>
        </p:blipFill>
        <p:spPr>
          <a:xfrm>
            <a:off x="10236624" y="6246493"/>
            <a:ext cx="1741064" cy="396000"/>
          </a:xfrm>
          <a:prstGeom prst="rect">
            <a:avLst/>
          </a:prstGeom>
        </p:spPr>
      </p:pic>
      <p:pic>
        <p:nvPicPr>
          <p:cNvPr id="54" name="Logo_SpareBank1_Regnskapshuset_hvit" descr="Et bilde som inneholder tekst&#10;&#10;Automatisk generert beskrivelse" hidden="1">
            <a:extLst>
              <a:ext uri="{FF2B5EF4-FFF2-40B4-BE49-F238E27FC236}">
                <a16:creationId xmlns:a16="http://schemas.microsoft.com/office/drawing/2014/main" id="{F0EA445F-A2B1-4FB0-B81B-2A87CBF18084}"/>
              </a:ext>
            </a:extLst>
          </p:cNvPr>
          <p:cNvPicPr>
            <a:picLocks noChangeAspect="1"/>
          </p:cNvPicPr>
          <p:nvPr userDrawn="1"/>
        </p:nvPicPr>
        <p:blipFill>
          <a:blip r:embed="rId88">
            <a:extLst>
              <a:ext uri="{28A0092B-C50C-407E-A947-70E740481C1C}">
                <a14:useLocalDpi xmlns:a14="http://schemas.microsoft.com/office/drawing/2010/main" val="0"/>
              </a:ext>
            </a:extLst>
          </a:blip>
          <a:stretch>
            <a:fillRect/>
          </a:stretch>
        </p:blipFill>
        <p:spPr>
          <a:xfrm>
            <a:off x="10236624" y="6246493"/>
            <a:ext cx="1741064" cy="396000"/>
          </a:xfrm>
          <a:prstGeom prst="rect">
            <a:avLst/>
          </a:prstGeom>
        </p:spPr>
      </p:pic>
      <p:pic>
        <p:nvPicPr>
          <p:cNvPr id="27" name="Logo_SpareBank1_Ringerike_Hadeland_blaa" descr="Et bilde som inneholder tekst&#10;&#10;Automatisk generert beskrivelse" hidden="1">
            <a:extLst>
              <a:ext uri="{FF2B5EF4-FFF2-40B4-BE49-F238E27FC236}">
                <a16:creationId xmlns:a16="http://schemas.microsoft.com/office/drawing/2014/main" id="{B4E9C587-69DB-47CF-91A0-25BB068F5902}"/>
              </a:ext>
            </a:extLst>
          </p:cNvPr>
          <p:cNvPicPr>
            <a:picLocks noChangeAspect="1"/>
          </p:cNvPicPr>
          <p:nvPr userDrawn="1"/>
        </p:nvPicPr>
        <p:blipFill>
          <a:blip r:embed="rId89">
            <a:extLst>
              <a:ext uri="{28A0092B-C50C-407E-A947-70E740481C1C}">
                <a14:useLocalDpi xmlns:a14="http://schemas.microsoft.com/office/drawing/2010/main" val="0"/>
              </a:ext>
            </a:extLst>
          </a:blip>
          <a:stretch>
            <a:fillRect/>
          </a:stretch>
        </p:blipFill>
        <p:spPr>
          <a:xfrm>
            <a:off x="9976568" y="6246493"/>
            <a:ext cx="2001120" cy="396000"/>
          </a:xfrm>
          <a:prstGeom prst="rect">
            <a:avLst/>
          </a:prstGeom>
        </p:spPr>
      </p:pic>
      <p:pic>
        <p:nvPicPr>
          <p:cNvPr id="28" name="Logo_SpareBank1_Ringerike_Hadeland_hvit" descr="Et bilde som inneholder tekst&#10;&#10;Automatisk generert beskrivelse" hidden="1">
            <a:extLst>
              <a:ext uri="{FF2B5EF4-FFF2-40B4-BE49-F238E27FC236}">
                <a16:creationId xmlns:a16="http://schemas.microsoft.com/office/drawing/2014/main" id="{BE66D82E-E542-474E-80B4-974766CF869D}"/>
              </a:ext>
            </a:extLst>
          </p:cNvPr>
          <p:cNvPicPr>
            <a:picLocks noChangeAspect="1"/>
          </p:cNvPicPr>
          <p:nvPr userDrawn="1"/>
        </p:nvPicPr>
        <p:blipFill>
          <a:blip r:embed="rId90">
            <a:extLst>
              <a:ext uri="{28A0092B-C50C-407E-A947-70E740481C1C}">
                <a14:useLocalDpi xmlns:a14="http://schemas.microsoft.com/office/drawing/2010/main" val="0"/>
              </a:ext>
            </a:extLst>
          </a:blip>
          <a:stretch>
            <a:fillRect/>
          </a:stretch>
        </p:blipFill>
        <p:spPr>
          <a:xfrm>
            <a:off x="9976568" y="6246493"/>
            <a:ext cx="2001120" cy="396000"/>
          </a:xfrm>
          <a:prstGeom prst="rect">
            <a:avLst/>
          </a:prstGeom>
        </p:spPr>
      </p:pic>
      <p:pic>
        <p:nvPicPr>
          <p:cNvPr id="53" name="Logo_SpareBank1_SamSpar_hvit" descr="Et bilde som inneholder tekst&#10;&#10;Automatisk generert beskrivelse" hidden="1">
            <a:extLst>
              <a:ext uri="{FF2B5EF4-FFF2-40B4-BE49-F238E27FC236}">
                <a16:creationId xmlns:a16="http://schemas.microsoft.com/office/drawing/2014/main" id="{5B79E6DA-CD6C-4D54-90FE-4C8597BD6958}"/>
              </a:ext>
            </a:extLst>
          </p:cNvPr>
          <p:cNvPicPr>
            <a:picLocks noChangeAspect="1"/>
          </p:cNvPicPr>
          <p:nvPr userDrawn="1"/>
        </p:nvPicPr>
        <p:blipFill>
          <a:blip r:embed="rId91">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55" name="Logo_SpareBank1_SamSpar_blaa" hidden="1">
            <a:extLst>
              <a:ext uri="{FF2B5EF4-FFF2-40B4-BE49-F238E27FC236}">
                <a16:creationId xmlns:a16="http://schemas.microsoft.com/office/drawing/2014/main" id="{244336BA-B162-4D7A-9AE5-117FCBDC4277}"/>
              </a:ext>
            </a:extLst>
          </p:cNvPr>
          <p:cNvPicPr>
            <a:picLocks noChangeAspect="1"/>
          </p:cNvPicPr>
          <p:nvPr userDrawn="1"/>
        </p:nvPicPr>
        <p:blipFill>
          <a:blip r:embed="rId92">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29" name="Logo_SpareBank1_SMN_blaa" hidden="1">
            <a:extLst>
              <a:ext uri="{FF2B5EF4-FFF2-40B4-BE49-F238E27FC236}">
                <a16:creationId xmlns:a16="http://schemas.microsoft.com/office/drawing/2014/main" id="{10B56460-52F0-4BA9-81C3-AC3FC01D16AB}"/>
              </a:ext>
            </a:extLst>
          </p:cNvPr>
          <p:cNvPicPr>
            <a:picLocks noChangeAspect="1"/>
          </p:cNvPicPr>
          <p:nvPr userDrawn="1"/>
        </p:nvPicPr>
        <p:blipFill>
          <a:blip r:embed="rId93">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0" name="Logo_SpareBank1_SMN_hvit" descr="Et bilde som inneholder tekst, utklipp&#10;&#10;Automatisk generert beskrivelse" hidden="1">
            <a:extLst>
              <a:ext uri="{FF2B5EF4-FFF2-40B4-BE49-F238E27FC236}">
                <a16:creationId xmlns:a16="http://schemas.microsoft.com/office/drawing/2014/main" id="{EA6BA4FD-86B8-4A25-A7A7-6A94E8E62B42}"/>
              </a:ext>
            </a:extLst>
          </p:cNvPr>
          <p:cNvPicPr>
            <a:picLocks noChangeAspect="1"/>
          </p:cNvPicPr>
          <p:nvPr userDrawn="1"/>
        </p:nvPicPr>
        <p:blipFill>
          <a:blip r:embed="rId94">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1" name="Logo_SpareBank1_SR-Bank_blaa" hidden="1">
            <a:extLst>
              <a:ext uri="{FF2B5EF4-FFF2-40B4-BE49-F238E27FC236}">
                <a16:creationId xmlns:a16="http://schemas.microsoft.com/office/drawing/2014/main" id="{71D6B0B7-324F-4237-9E44-DFEC9DCB8EA2}"/>
              </a:ext>
            </a:extLst>
          </p:cNvPr>
          <p:cNvPicPr>
            <a:picLocks noChangeAspect="1"/>
          </p:cNvPicPr>
          <p:nvPr userDrawn="1"/>
        </p:nvPicPr>
        <p:blipFill>
          <a:blip r:embed="rId95">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2" name="Logo_SpareBank1_SR-Bank_hvit" descr="Et bilde som inneholder tekst&#10;&#10;Automatisk generert beskrivelse" hidden="1">
            <a:extLst>
              <a:ext uri="{FF2B5EF4-FFF2-40B4-BE49-F238E27FC236}">
                <a16:creationId xmlns:a16="http://schemas.microsoft.com/office/drawing/2014/main" id="{5350D87F-F50A-41F8-B2F1-7B0487EE5A88}"/>
              </a:ext>
            </a:extLst>
          </p:cNvPr>
          <p:cNvPicPr>
            <a:picLocks noChangeAspect="1"/>
          </p:cNvPicPr>
          <p:nvPr userDrawn="1"/>
        </p:nvPicPr>
        <p:blipFill>
          <a:blip r:embed="rId96">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3" name="Logo_SpareBank1_Søre_Sunnmøre_blaa" hidden="1">
            <a:extLst>
              <a:ext uri="{FF2B5EF4-FFF2-40B4-BE49-F238E27FC236}">
                <a16:creationId xmlns:a16="http://schemas.microsoft.com/office/drawing/2014/main" id="{144379FE-2380-48A2-97E8-A0FB04AF94FD}"/>
              </a:ext>
            </a:extLst>
          </p:cNvPr>
          <p:cNvPicPr>
            <a:picLocks noChangeAspect="1"/>
          </p:cNvPicPr>
          <p:nvPr userDrawn="1"/>
        </p:nvPicPr>
        <p:blipFill>
          <a:blip r:embed="rId97">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4" name="Logo_SpareBank1_Søre_Sunnmøre_hvit" descr="Et bilde som inneholder tekst&#10;&#10;Automatisk generert beskrivelse" hidden="1">
            <a:extLst>
              <a:ext uri="{FF2B5EF4-FFF2-40B4-BE49-F238E27FC236}">
                <a16:creationId xmlns:a16="http://schemas.microsoft.com/office/drawing/2014/main" id="{7CC72A1B-F55A-432C-931E-CF9326068516}"/>
              </a:ext>
            </a:extLst>
          </p:cNvPr>
          <p:cNvPicPr>
            <a:picLocks noChangeAspect="1"/>
          </p:cNvPicPr>
          <p:nvPr userDrawn="1"/>
        </p:nvPicPr>
        <p:blipFill>
          <a:blip r:embed="rId98">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45" name="Logo_SpareBank1_Sørøst-Norge_hvit" descr="Et bilde som inneholder tekst&#10;&#10;Automatisk generert beskrivelse" hidden="1">
            <a:extLst>
              <a:ext uri="{FF2B5EF4-FFF2-40B4-BE49-F238E27FC236}">
                <a16:creationId xmlns:a16="http://schemas.microsoft.com/office/drawing/2014/main" id="{95F2A5E6-C54F-4ED7-B293-C96F59F99C56}"/>
              </a:ext>
            </a:extLst>
          </p:cNvPr>
          <p:cNvPicPr>
            <a:picLocks noChangeAspect="1"/>
          </p:cNvPicPr>
          <p:nvPr userDrawn="1"/>
        </p:nvPicPr>
        <p:blipFill>
          <a:blip r:embed="rId99">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51" name="Logo_SpareBank1_Sørøst-Norge_blaa" hidden="1">
            <a:extLst>
              <a:ext uri="{FF2B5EF4-FFF2-40B4-BE49-F238E27FC236}">
                <a16:creationId xmlns:a16="http://schemas.microsoft.com/office/drawing/2014/main" id="{9F247EDB-7F55-4751-909A-2C3B8B7053AE}"/>
              </a:ext>
            </a:extLst>
          </p:cNvPr>
          <p:cNvPicPr>
            <a:picLocks noChangeAspect="1"/>
          </p:cNvPicPr>
          <p:nvPr userDrawn="1"/>
        </p:nvPicPr>
        <p:blipFill>
          <a:blip r:embed="rId100">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35" name="Logo_SpareBank1_Telemark_blaa" descr="Et bilde som inneholder tekst&#10;&#10;Automatisk generert beskrivelse" hidden="1">
            <a:extLst>
              <a:ext uri="{FF2B5EF4-FFF2-40B4-BE49-F238E27FC236}">
                <a16:creationId xmlns:a16="http://schemas.microsoft.com/office/drawing/2014/main" id="{E7DA024E-9A38-4E86-9D1D-5203A16C3871}"/>
              </a:ext>
            </a:extLst>
          </p:cNvPr>
          <p:cNvPicPr>
            <a:picLocks noChangeAspect="1"/>
          </p:cNvPicPr>
          <p:nvPr userDrawn="1"/>
        </p:nvPicPr>
        <p:blipFill>
          <a:blip r:embed="rId101">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6" name="Logo_SpareBank1_Telemark_hvit" descr="Et bilde som inneholder tekst&#10;&#10;Automatisk generert beskrivelse" hidden="1">
            <a:extLst>
              <a:ext uri="{FF2B5EF4-FFF2-40B4-BE49-F238E27FC236}">
                <a16:creationId xmlns:a16="http://schemas.microsoft.com/office/drawing/2014/main" id="{C2F89C1B-E846-49C4-9A74-8A50DEF0089C}"/>
              </a:ext>
            </a:extLst>
          </p:cNvPr>
          <p:cNvPicPr>
            <a:picLocks noChangeAspect="1"/>
          </p:cNvPicPr>
          <p:nvPr userDrawn="1"/>
        </p:nvPicPr>
        <p:blipFill>
          <a:blip r:embed="rId102">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7" name="Logo_SpareBank1_Østfold_Akershus_blaa" descr="Et bilde som inneholder tekst&#10;&#10;Automatisk generert beskrivelse" hidden="1">
            <a:extLst>
              <a:ext uri="{FF2B5EF4-FFF2-40B4-BE49-F238E27FC236}">
                <a16:creationId xmlns:a16="http://schemas.microsoft.com/office/drawing/2014/main" id="{28CB051C-CCF4-48CA-B170-DFEBE327A97B}"/>
              </a:ext>
            </a:extLst>
          </p:cNvPr>
          <p:cNvPicPr>
            <a:picLocks noChangeAspect="1"/>
          </p:cNvPicPr>
          <p:nvPr userDrawn="1"/>
        </p:nvPicPr>
        <p:blipFill>
          <a:blip r:embed="rId103">
            <a:extLst>
              <a:ext uri="{28A0092B-C50C-407E-A947-70E740481C1C}">
                <a14:useLocalDpi xmlns:a14="http://schemas.microsoft.com/office/drawing/2010/main" val="0"/>
              </a:ext>
            </a:extLst>
          </a:blip>
          <a:stretch>
            <a:fillRect/>
          </a:stretch>
        </p:blipFill>
        <p:spPr>
          <a:xfrm>
            <a:off x="10109624" y="6246493"/>
            <a:ext cx="1868064" cy="396000"/>
          </a:xfrm>
          <a:prstGeom prst="rect">
            <a:avLst/>
          </a:prstGeom>
        </p:spPr>
      </p:pic>
      <p:pic>
        <p:nvPicPr>
          <p:cNvPr id="38" name="Logo_SpareBank1_Østfold_Akershus_hvit" descr="Et bilde som inneholder tekst&#10;&#10;Automatisk generert beskrivelse" hidden="1">
            <a:extLst>
              <a:ext uri="{FF2B5EF4-FFF2-40B4-BE49-F238E27FC236}">
                <a16:creationId xmlns:a16="http://schemas.microsoft.com/office/drawing/2014/main" id="{412B20B2-EEB3-4CB5-9343-EBF2A3ABEC38}"/>
              </a:ext>
            </a:extLst>
          </p:cNvPr>
          <p:cNvPicPr>
            <a:picLocks noChangeAspect="1"/>
          </p:cNvPicPr>
          <p:nvPr userDrawn="1"/>
        </p:nvPicPr>
        <p:blipFill>
          <a:blip r:embed="rId104">
            <a:extLst>
              <a:ext uri="{28A0092B-C50C-407E-A947-70E740481C1C}">
                <a14:useLocalDpi xmlns:a14="http://schemas.microsoft.com/office/drawing/2010/main" val="0"/>
              </a:ext>
            </a:extLst>
          </a:blip>
          <a:stretch>
            <a:fillRect/>
          </a:stretch>
        </p:blipFill>
        <p:spPr>
          <a:xfrm>
            <a:off x="10109624" y="6246493"/>
            <a:ext cx="1868064" cy="396000"/>
          </a:xfrm>
          <a:prstGeom prst="rect">
            <a:avLst/>
          </a:prstGeom>
        </p:spPr>
      </p:pic>
      <p:pic>
        <p:nvPicPr>
          <p:cNvPr id="48" name="Logo_SpareBank1_Østlandet_blaa" descr="Et bilde som inneholder tekst, servise, tallerken&#10;&#10;Automatisk generert beskrivelse" hidden="1">
            <a:extLst>
              <a:ext uri="{FF2B5EF4-FFF2-40B4-BE49-F238E27FC236}">
                <a16:creationId xmlns:a16="http://schemas.microsoft.com/office/drawing/2014/main" id="{E927BB58-AF04-4D48-9C20-378D9B7A49BC}"/>
              </a:ext>
            </a:extLst>
          </p:cNvPr>
          <p:cNvPicPr>
            <a:picLocks noChangeAspect="1"/>
          </p:cNvPicPr>
          <p:nvPr userDrawn="1"/>
        </p:nvPicPr>
        <p:blipFill>
          <a:blip r:embed="rId105">
            <a:extLst>
              <a:ext uri="{28A0092B-C50C-407E-A947-70E740481C1C}">
                <a14:useLocalDpi xmlns:a14="http://schemas.microsoft.com/office/drawing/2010/main" val="0"/>
              </a:ext>
            </a:extLst>
          </a:blip>
          <a:stretch>
            <a:fillRect/>
          </a:stretch>
        </p:blipFill>
        <p:spPr>
          <a:xfrm>
            <a:off x="10302347" y="6246493"/>
            <a:ext cx="1675341" cy="396000"/>
          </a:xfrm>
          <a:prstGeom prst="rect">
            <a:avLst/>
          </a:prstGeom>
        </p:spPr>
      </p:pic>
      <p:pic>
        <p:nvPicPr>
          <p:cNvPr id="39" name="Logo_SpareBank1_Østlandet_hvit" descr="Et bilde som inneholder tekst&#10;&#10;Automatisk generert beskrivelse" hidden="1">
            <a:extLst>
              <a:ext uri="{FF2B5EF4-FFF2-40B4-BE49-F238E27FC236}">
                <a16:creationId xmlns:a16="http://schemas.microsoft.com/office/drawing/2014/main" id="{AA84A37E-35CA-403D-ABDF-9F75F8E49A16}"/>
              </a:ext>
            </a:extLst>
          </p:cNvPr>
          <p:cNvPicPr>
            <a:picLocks noChangeAspect="1"/>
          </p:cNvPicPr>
          <p:nvPr userDrawn="1"/>
        </p:nvPicPr>
        <p:blipFill>
          <a:blip r:embed="rId106">
            <a:extLst>
              <a:ext uri="{28A0092B-C50C-407E-A947-70E740481C1C}">
                <a14:useLocalDpi xmlns:a14="http://schemas.microsoft.com/office/drawing/2010/main" val="0"/>
              </a:ext>
            </a:extLst>
          </a:blip>
          <a:stretch>
            <a:fillRect/>
          </a:stretch>
        </p:blipFill>
        <p:spPr>
          <a:xfrm>
            <a:off x="10302347" y="6246493"/>
            <a:ext cx="1675341" cy="396000"/>
          </a:xfrm>
          <a:prstGeom prst="rect">
            <a:avLst/>
          </a:prstGeom>
        </p:spPr>
      </p:pic>
      <p:pic>
        <p:nvPicPr>
          <p:cNvPr id="50" name="Logo_Eiendomsmegler1_hvit" descr="Et bilde som inneholder tekst, utklipp&#10;&#10;Automatisk generert beskrivelse" hidden="1">
            <a:extLst>
              <a:ext uri="{FF2B5EF4-FFF2-40B4-BE49-F238E27FC236}">
                <a16:creationId xmlns:a16="http://schemas.microsoft.com/office/drawing/2014/main" id="{D90C3E49-B1DF-4F62-B02A-7F9B83B3DF85}"/>
              </a:ext>
            </a:extLst>
          </p:cNvPr>
          <p:cNvPicPr>
            <a:picLocks noChangeAspect="1"/>
          </p:cNvPicPr>
          <p:nvPr userDrawn="1"/>
        </p:nvPicPr>
        <p:blipFill>
          <a:blip r:embed="rId107">
            <a:extLst>
              <a:ext uri="{28A0092B-C50C-407E-A947-70E740481C1C}">
                <a14:useLocalDpi xmlns:a14="http://schemas.microsoft.com/office/drawing/2010/main" val="0"/>
              </a:ext>
            </a:extLst>
          </a:blip>
          <a:stretch>
            <a:fillRect/>
          </a:stretch>
        </p:blipFill>
        <p:spPr>
          <a:xfrm>
            <a:off x="9692152" y="6246493"/>
            <a:ext cx="2285536" cy="396000"/>
          </a:xfrm>
          <a:prstGeom prst="rect">
            <a:avLst/>
          </a:prstGeom>
        </p:spPr>
      </p:pic>
      <p:pic>
        <p:nvPicPr>
          <p:cNvPr id="58" name="Logo_Eiendomsmegler1_blaa" hidden="1">
            <a:extLst>
              <a:ext uri="{FF2B5EF4-FFF2-40B4-BE49-F238E27FC236}">
                <a16:creationId xmlns:a16="http://schemas.microsoft.com/office/drawing/2014/main" id="{0D6E1CDE-4D7E-41B2-BD34-83976C6A0C3E}"/>
              </a:ext>
            </a:extLst>
          </p:cNvPr>
          <p:cNvPicPr>
            <a:picLocks noChangeAspect="1"/>
          </p:cNvPicPr>
          <p:nvPr userDrawn="1"/>
        </p:nvPicPr>
        <p:blipFill>
          <a:blip r:embed="rId108">
            <a:extLst>
              <a:ext uri="{28A0092B-C50C-407E-A947-70E740481C1C}">
                <a14:useLocalDpi xmlns:a14="http://schemas.microsoft.com/office/drawing/2010/main" val="0"/>
              </a:ext>
            </a:extLst>
          </a:blip>
          <a:stretch>
            <a:fillRect/>
          </a:stretch>
        </p:blipFill>
        <p:spPr>
          <a:xfrm>
            <a:off x="9692152" y="6246493"/>
            <a:ext cx="2285536" cy="396000"/>
          </a:xfrm>
          <a:prstGeom prst="rect">
            <a:avLst/>
          </a:prstGeom>
        </p:spPr>
      </p:pic>
    </p:spTree>
    <p:extLst>
      <p:ext uri="{BB962C8B-B14F-4D97-AF65-F5344CB8AC3E}">
        <p14:creationId xmlns:p14="http://schemas.microsoft.com/office/powerpoint/2010/main" val="17683382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98" r:id="rId12"/>
    <p:sldLayoutId id="2147483699" r:id="rId13"/>
    <p:sldLayoutId id="2147483700" r:id="rId14"/>
    <p:sldLayoutId id="2147483702" r:id="rId15"/>
    <p:sldLayoutId id="2147483703" r:id="rId16"/>
    <p:sldLayoutId id="2147483704" r:id="rId17"/>
    <p:sldLayoutId id="2147483659" r:id="rId18"/>
    <p:sldLayoutId id="2147483660" r:id="rId19"/>
    <p:sldLayoutId id="2147483661" r:id="rId20"/>
    <p:sldLayoutId id="2147483697" r:id="rId21"/>
    <p:sldLayoutId id="2147483662" r:id="rId22"/>
    <p:sldLayoutId id="2147483663" r:id="rId23"/>
    <p:sldLayoutId id="2147483664" r:id="rId24"/>
    <p:sldLayoutId id="2147483665" r:id="rId25"/>
    <p:sldLayoutId id="2147483666" r:id="rId26"/>
    <p:sldLayoutId id="2147483667" r:id="rId27"/>
    <p:sldLayoutId id="2147483668" r:id="rId28"/>
    <p:sldLayoutId id="2147483669" r:id="rId29"/>
    <p:sldLayoutId id="2147483670" r:id="rId30"/>
    <p:sldLayoutId id="2147483671" r:id="rId31"/>
    <p:sldLayoutId id="2147483675" r:id="rId32"/>
    <p:sldLayoutId id="2147483676" r:id="rId33"/>
    <p:sldLayoutId id="2147483677" r:id="rId34"/>
    <p:sldLayoutId id="2147483678" r:id="rId35"/>
    <p:sldLayoutId id="2147483679" r:id="rId36"/>
    <p:sldLayoutId id="2147483680" r:id="rId37"/>
    <p:sldLayoutId id="2147483681" r:id="rId38"/>
    <p:sldLayoutId id="2147483682" r:id="rId39"/>
    <p:sldLayoutId id="2147483683" r:id="rId40"/>
    <p:sldLayoutId id="2147483684" r:id="rId41"/>
    <p:sldLayoutId id="2147483685" r:id="rId42"/>
    <p:sldLayoutId id="2147483691" r:id="rId43"/>
    <p:sldLayoutId id="2147483694" r:id="rId44"/>
    <p:sldLayoutId id="2147483692" r:id="rId45"/>
    <p:sldLayoutId id="2147483695" r:id="rId46"/>
    <p:sldLayoutId id="2147483686" r:id="rId47"/>
    <p:sldLayoutId id="2147483687" r:id="rId48"/>
    <p:sldLayoutId id="2147483688" r:id="rId49"/>
    <p:sldLayoutId id="2147483689" r:id="rId50"/>
    <p:sldLayoutId id="2147483705" r:id="rId51"/>
    <p:sldLayoutId id="2147483690" r:id="rId52"/>
    <p:sldLayoutId id="2147483696" r:id="rId53"/>
    <p:sldLayoutId id="2147483707" r:id="rId54"/>
    <p:sldLayoutId id="2147483708" r:id="rId55"/>
    <p:sldLayoutId id="2147483709" r:id="rId56"/>
    <p:sldLayoutId id="2147483710" r:id="rId57"/>
    <p:sldLayoutId id="2147483711" r:id="rId58"/>
    <p:sldLayoutId id="2147483714" r:id="rId59"/>
    <p:sldLayoutId id="2147483715" r:id="rId60"/>
    <p:sldLayoutId id="2147483716" r:id="rId61"/>
    <p:sldLayoutId id="2147483717" r:id="rId62"/>
    <p:sldLayoutId id="2147483718" r:id="rId63"/>
  </p:sldLayoutIdLst>
  <p:txStyles>
    <p:titleStyle>
      <a:lvl1pPr algn="l" defTabSz="914400" rtl="0" eaLnBrk="1" latinLnBrk="0" hangingPunct="1">
        <a:lnSpc>
          <a:spcPct val="90000"/>
        </a:lnSpc>
        <a:spcBef>
          <a:spcPct val="0"/>
        </a:spcBef>
        <a:buNone/>
        <a:defRPr sz="4000" kern="1200">
          <a:solidFill>
            <a:srgbClr val="00207D"/>
          </a:solidFill>
          <a:latin typeface="+mj-lt"/>
          <a:ea typeface="+mj-ea"/>
          <a:cs typeface="+mj-cs"/>
        </a:defRPr>
      </a:lvl1pPr>
    </p:titleStyle>
    <p:bodyStyle>
      <a:lvl1pPr marL="288000" indent="-288000" algn="l" defTabSz="914400" rtl="0" eaLnBrk="1" latinLnBrk="0" hangingPunct="1">
        <a:lnSpc>
          <a:spcPct val="100000"/>
        </a:lnSpc>
        <a:spcBef>
          <a:spcPts val="0"/>
        </a:spcBef>
        <a:buFont typeface="Arial" panose="020B0604020202020204" pitchFamily="34" charset="0"/>
        <a:buChar char="•"/>
        <a:defRPr sz="20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chart" Target="../charts/char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1.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1.xml"/><Relationship Id="rId4" Type="http://schemas.openxmlformats.org/officeDocument/2006/relationships/chart" Target="../charts/chart12.xml"/></Relationships>
</file>

<file path=ppt/slides/_rels/slide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person, klær, innendørs, Metallbearbeiding&#10;&#10;KI-generert innhold kan være feil.">
            <a:extLst>
              <a:ext uri="{FF2B5EF4-FFF2-40B4-BE49-F238E27FC236}">
                <a16:creationId xmlns:a16="http://schemas.microsoft.com/office/drawing/2014/main" id="{39F2DFD8-B350-8AC6-EA10-DE9E0668977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431" r="22431"/>
          <a:stretch>
            <a:fillRect/>
          </a:stretch>
        </p:blipFill>
        <p:spPr>
          <a:solidFill>
            <a:srgbClr val="002060"/>
          </a:solidFill>
        </p:spPr>
      </p:pic>
      <p:sp>
        <p:nvSpPr>
          <p:cNvPr id="11" name="Plassholder for tekst 10">
            <a:extLst>
              <a:ext uri="{FF2B5EF4-FFF2-40B4-BE49-F238E27FC236}">
                <a16:creationId xmlns:a16="http://schemas.microsoft.com/office/drawing/2014/main" id="{18E91F60-C9B6-4D6B-8EA1-92D3B4469C8F}"/>
              </a:ext>
            </a:extLst>
          </p:cNvPr>
          <p:cNvSpPr>
            <a:spLocks noGrp="1"/>
          </p:cNvSpPr>
          <p:nvPr>
            <p:ph type="body" sz="quarter" idx="15"/>
          </p:nvPr>
        </p:nvSpPr>
        <p:spPr/>
        <p:txBody>
          <a:bodyPr>
            <a:normAutofit/>
          </a:bodyPr>
          <a:lstStyle/>
          <a:p>
            <a:pPr>
              <a:buClr>
                <a:srgbClr val="FFFFFF"/>
              </a:buClr>
            </a:pPr>
            <a:endParaRPr lang="nb-NO">
              <a:solidFill>
                <a:srgbClr val="FFFFFF"/>
              </a:solidFill>
            </a:endParaRPr>
          </a:p>
        </p:txBody>
      </p:sp>
      <p:sp>
        <p:nvSpPr>
          <p:cNvPr id="12" name="Plassholder for tekst 11">
            <a:extLst>
              <a:ext uri="{FF2B5EF4-FFF2-40B4-BE49-F238E27FC236}">
                <a16:creationId xmlns:a16="http://schemas.microsoft.com/office/drawing/2014/main" id="{693F9889-FBD7-4152-8212-0CDD208954C6}"/>
              </a:ext>
            </a:extLst>
          </p:cNvPr>
          <p:cNvSpPr>
            <a:spLocks noGrp="1"/>
          </p:cNvSpPr>
          <p:nvPr>
            <p:ph type="body" sz="quarter" idx="16"/>
          </p:nvPr>
        </p:nvSpPr>
        <p:spPr/>
        <p:txBody>
          <a:bodyPr>
            <a:normAutofit/>
          </a:bodyPr>
          <a:lstStyle/>
          <a:p>
            <a:pPr>
              <a:buClr>
                <a:srgbClr val="FFFFFF"/>
              </a:buClr>
            </a:pPr>
            <a:endParaRPr lang="nb-NO">
              <a:solidFill>
                <a:srgbClr val="FFFFFF"/>
              </a:solidFill>
            </a:endParaRPr>
          </a:p>
        </p:txBody>
      </p:sp>
      <p:sp>
        <p:nvSpPr>
          <p:cNvPr id="13" name="Title 1">
            <a:extLst>
              <a:ext uri="{FF2B5EF4-FFF2-40B4-BE49-F238E27FC236}">
                <a16:creationId xmlns:a16="http://schemas.microsoft.com/office/drawing/2014/main" id="{BBD2ACE1-3060-4B69-B649-ECD2BFBE1C9C}"/>
              </a:ext>
            </a:extLst>
          </p:cNvPr>
          <p:cNvSpPr txBox="1">
            <a:spLocks/>
          </p:cNvSpPr>
          <p:nvPr/>
        </p:nvSpPr>
        <p:spPr>
          <a:xfrm>
            <a:off x="368040" y="1383165"/>
            <a:ext cx="5727960" cy="16544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7000" kern="1200">
                <a:solidFill>
                  <a:schemeClr val="bg1"/>
                </a:solidFill>
                <a:latin typeface="SpareBank 1 Title Light" panose="020B0500030000000000" pitchFamily="34" charset="0"/>
                <a:ea typeface="+mj-ea"/>
                <a:cs typeface="+mj-cs"/>
              </a:defRPr>
            </a:lvl1pPr>
          </a:lstStyle>
          <a:p>
            <a:r>
              <a:rPr lang="nb-NO" sz="4000"/>
              <a:t>Forventningsundersøkelse </a:t>
            </a:r>
            <a:r>
              <a:rPr lang="nb-NO" sz="4267"/>
              <a:t>blant bedrifter på Østlandet</a:t>
            </a:r>
          </a:p>
          <a:p>
            <a:endParaRPr lang="nb-NO" sz="4267"/>
          </a:p>
          <a:p>
            <a:r>
              <a:rPr lang="nb-NO" sz="4267"/>
              <a:t>Q4 2025</a:t>
            </a:r>
            <a:endParaRPr lang="nb-NO"/>
          </a:p>
        </p:txBody>
      </p:sp>
      <p:pic>
        <p:nvPicPr>
          <p:cNvPr id="3" name="logo_hvit">
            <a:extLst>
              <a:ext uri="{FF2B5EF4-FFF2-40B4-BE49-F238E27FC236}">
                <a16:creationId xmlns:a16="http://schemas.microsoft.com/office/drawing/2014/main" id="{2D1A8898-F905-40CE-B719-0D9295228DBD}"/>
              </a:ext>
            </a:extLst>
          </p:cNvPr>
          <p:cNvPicPr>
            <a:picLocks/>
          </p:cNvPicPr>
          <p:nvPr/>
        </p:nvPicPr>
        <p:blipFill>
          <a:blip r:embed="rId3"/>
          <a:stretch>
            <a:fillRect/>
          </a:stretch>
        </p:blipFill>
        <p:spPr>
          <a:xfrm>
            <a:off x="305592" y="301038"/>
            <a:ext cx="1675341" cy="396000"/>
          </a:xfrm>
          <a:prstGeom prst="rect">
            <a:avLst/>
          </a:prstGeom>
        </p:spPr>
      </p:pic>
    </p:spTree>
    <p:extLst>
      <p:ext uri="{BB962C8B-B14F-4D97-AF65-F5344CB8AC3E}">
        <p14:creationId xmlns:p14="http://schemas.microsoft.com/office/powerpoint/2010/main" val="1485368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lstStyle/>
          <a:p>
            <a:r>
              <a:rPr lang="nb-NO"/>
              <a:t>Julebord og julegaver til de ansatte i år? Tidsserie (%)</a:t>
            </a:r>
          </a:p>
        </p:txBody>
      </p:sp>
      <p:sp>
        <p:nvSpPr>
          <p:cNvPr id="9" name="Text Placeholder 6">
            <a:extLst>
              <a:ext uri="{FF2B5EF4-FFF2-40B4-BE49-F238E27FC236}">
                <a16:creationId xmlns:a16="http://schemas.microsoft.com/office/drawing/2014/main" id="{4EF9AB2E-482E-4C65-8077-B49F42D9C5DC}"/>
              </a:ext>
            </a:extLst>
          </p:cNvPr>
          <p:cNvSpPr>
            <a:spLocks noGrp="1"/>
          </p:cNvSpPr>
          <p:nvPr>
            <p:ph type="body" sz="quarter" idx="14"/>
          </p:nvPr>
        </p:nvSpPr>
        <p:spPr>
          <a:xfrm>
            <a:off x="792954" y="804169"/>
            <a:ext cx="9529215" cy="287867"/>
          </a:xfrm>
        </p:spPr>
        <p:txBody>
          <a:bodyPr/>
          <a:lstStyle/>
          <a:p>
            <a:r>
              <a:rPr lang="nb-NO" sz="1400">
                <a:solidFill>
                  <a:srgbClr val="00207D"/>
                </a:solidFill>
              </a:rPr>
              <a:t>Kommer bedriften til å bruke mer eller mindre penger på julebord og julegaver til deres ansatte i år?</a:t>
            </a:r>
            <a:endParaRPr lang="nb-NO" sz="1200">
              <a:solidFill>
                <a:srgbClr val="00207D"/>
              </a:solidFill>
            </a:endParaRPr>
          </a:p>
        </p:txBody>
      </p:sp>
      <p:graphicFrame>
        <p:nvGraphicFramePr>
          <p:cNvPr id="3" name="Chart 2">
            <a:extLst>
              <a:ext uri="{FF2B5EF4-FFF2-40B4-BE49-F238E27FC236}">
                <a16:creationId xmlns:a16="http://schemas.microsoft.com/office/drawing/2014/main" id="{747D6810-69AC-A206-37C4-FA7AA48FACA2}"/>
              </a:ext>
            </a:extLst>
          </p:cNvPr>
          <p:cNvGraphicFramePr/>
          <p:nvPr/>
        </p:nvGraphicFramePr>
        <p:xfrm>
          <a:off x="1131572" y="1294332"/>
          <a:ext cx="8568856" cy="4709681"/>
        </p:xfrm>
        <a:graphic>
          <a:graphicData uri="http://schemas.openxmlformats.org/drawingml/2006/chart">
            <c:chart xmlns:c="http://schemas.openxmlformats.org/drawingml/2006/chart" xmlns:r="http://schemas.openxmlformats.org/officeDocument/2006/relationships" r:id="rId2"/>
          </a:graphicData>
        </a:graphic>
      </p:graphicFrame>
      <p:sp>
        <p:nvSpPr>
          <p:cNvPr id="6" name="Plassholder for lysbildenummer 5">
            <a:extLst>
              <a:ext uri="{FF2B5EF4-FFF2-40B4-BE49-F238E27FC236}">
                <a16:creationId xmlns:a16="http://schemas.microsoft.com/office/drawing/2014/main" id="{FB2B70DE-07DC-585D-65FF-86F07D1C6F3C}"/>
              </a:ext>
            </a:extLst>
          </p:cNvPr>
          <p:cNvSpPr>
            <a:spLocks noGrp="1"/>
          </p:cNvSpPr>
          <p:nvPr>
            <p:ph type="sldNum" sz="quarter" idx="12"/>
          </p:nvPr>
        </p:nvSpPr>
        <p:spPr/>
        <p:txBody>
          <a:bodyPr/>
          <a:lstStyle/>
          <a:p>
            <a:fld id="{C8015E39-59DC-48A0-9676-AD2CAF5CD29F}" type="slidenum">
              <a:rPr lang="nb-NO" smtClean="0"/>
              <a:pPr/>
              <a:t>10</a:t>
            </a:fld>
            <a:endParaRPr lang="nb-NO"/>
          </a:p>
        </p:txBody>
      </p:sp>
    </p:spTree>
    <p:extLst>
      <p:ext uri="{BB962C8B-B14F-4D97-AF65-F5344CB8AC3E}">
        <p14:creationId xmlns:p14="http://schemas.microsoft.com/office/powerpoint/2010/main" val="362920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E8CCD-D5FE-3566-5F4D-F4D041ABE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C6856-B537-1793-D193-250EE6129B89}"/>
              </a:ext>
            </a:extLst>
          </p:cNvPr>
          <p:cNvSpPr>
            <a:spLocks noGrp="1"/>
          </p:cNvSpPr>
          <p:nvPr>
            <p:ph type="title"/>
          </p:nvPr>
        </p:nvSpPr>
        <p:spPr>
          <a:xfrm>
            <a:off x="781251" y="337805"/>
            <a:ext cx="10629499" cy="403787"/>
          </a:xfrm>
        </p:spPr>
        <p:txBody>
          <a:bodyPr/>
          <a:lstStyle/>
          <a:p>
            <a:r>
              <a:rPr lang="nb-NO"/>
              <a:t>Lønnsoppgjøret (%)</a:t>
            </a:r>
          </a:p>
        </p:txBody>
      </p:sp>
      <p:sp>
        <p:nvSpPr>
          <p:cNvPr id="9" name="Text Placeholder 6">
            <a:extLst>
              <a:ext uri="{FF2B5EF4-FFF2-40B4-BE49-F238E27FC236}">
                <a16:creationId xmlns:a16="http://schemas.microsoft.com/office/drawing/2014/main" id="{EAF00CEF-DC43-ADD7-A656-721F1313EFCB}"/>
              </a:ext>
            </a:extLst>
          </p:cNvPr>
          <p:cNvSpPr>
            <a:spLocks noGrp="1"/>
          </p:cNvSpPr>
          <p:nvPr>
            <p:ph type="body" sz="quarter" idx="14"/>
          </p:nvPr>
        </p:nvSpPr>
        <p:spPr>
          <a:xfrm>
            <a:off x="792954" y="804169"/>
            <a:ext cx="9529215" cy="287867"/>
          </a:xfrm>
        </p:spPr>
        <p:txBody>
          <a:bodyPr/>
          <a:lstStyle/>
          <a:p>
            <a:r>
              <a:rPr lang="nb-NO" sz="1400">
                <a:solidFill>
                  <a:schemeClr val="accent2"/>
                </a:solidFill>
              </a:rPr>
              <a:t>Rammen for lønnsoppgjøret ble i år 4,4% (for frontfagene). Hvordan tilpasset eller tilpasser bedriften seg årets lønnsoppgjør?</a:t>
            </a:r>
            <a:br>
              <a:rPr lang="nb-NO" sz="1400">
                <a:solidFill>
                  <a:schemeClr val="accent2"/>
                </a:solidFill>
              </a:rPr>
            </a:br>
            <a:endParaRPr lang="nb-NO" sz="1400" i="1">
              <a:solidFill>
                <a:schemeClr val="accent2"/>
              </a:solidFill>
            </a:endParaRPr>
          </a:p>
        </p:txBody>
      </p:sp>
      <p:graphicFrame>
        <p:nvGraphicFramePr>
          <p:cNvPr id="3" name="Chart 2">
            <a:extLst>
              <a:ext uri="{FF2B5EF4-FFF2-40B4-BE49-F238E27FC236}">
                <a16:creationId xmlns:a16="http://schemas.microsoft.com/office/drawing/2014/main" id="{316922D5-60F8-FB8B-FDAD-DDFC3E30AC94}"/>
              </a:ext>
            </a:extLst>
          </p:cNvPr>
          <p:cNvGraphicFramePr/>
          <p:nvPr/>
        </p:nvGraphicFramePr>
        <p:xfrm>
          <a:off x="608757" y="1458332"/>
          <a:ext cx="10801993" cy="4868446"/>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47DB0740-A99E-7006-B5F9-7AC9DE69D791}"/>
              </a:ext>
            </a:extLst>
          </p:cNvPr>
          <p:cNvSpPr>
            <a:spLocks noGrp="1"/>
          </p:cNvSpPr>
          <p:nvPr>
            <p:ph type="sldNum" sz="quarter" idx="12"/>
          </p:nvPr>
        </p:nvSpPr>
        <p:spPr/>
        <p:txBody>
          <a:bodyPr/>
          <a:lstStyle/>
          <a:p>
            <a:fld id="{C8015E39-59DC-48A0-9676-AD2CAF5CD29F}" type="slidenum">
              <a:rPr lang="nb-NO" smtClean="0"/>
              <a:pPr/>
              <a:t>11</a:t>
            </a:fld>
            <a:endParaRPr lang="nb-NO"/>
          </a:p>
        </p:txBody>
      </p:sp>
    </p:spTree>
    <p:extLst>
      <p:ext uri="{BB962C8B-B14F-4D97-AF65-F5344CB8AC3E}">
        <p14:creationId xmlns:p14="http://schemas.microsoft.com/office/powerpoint/2010/main" val="1602235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EE40C-8E04-D133-63BB-4AE996749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7702E-EEE5-2B1B-7BE6-272A97D4A30A}"/>
              </a:ext>
            </a:extLst>
          </p:cNvPr>
          <p:cNvSpPr>
            <a:spLocks noGrp="1"/>
          </p:cNvSpPr>
          <p:nvPr>
            <p:ph type="title"/>
          </p:nvPr>
        </p:nvSpPr>
        <p:spPr>
          <a:xfrm>
            <a:off x="781251" y="337805"/>
            <a:ext cx="10629499" cy="403787"/>
          </a:xfrm>
        </p:spPr>
        <p:txBody>
          <a:bodyPr/>
          <a:lstStyle/>
          <a:p>
            <a:r>
              <a:rPr lang="nb-NO"/>
              <a:t>Lønnsoppgjøret - 2026 (%)</a:t>
            </a:r>
          </a:p>
        </p:txBody>
      </p:sp>
      <p:sp>
        <p:nvSpPr>
          <p:cNvPr id="9" name="Text Placeholder 6">
            <a:extLst>
              <a:ext uri="{FF2B5EF4-FFF2-40B4-BE49-F238E27FC236}">
                <a16:creationId xmlns:a16="http://schemas.microsoft.com/office/drawing/2014/main" id="{611FA00B-DC65-AB28-1A6E-C8251A663176}"/>
              </a:ext>
            </a:extLst>
          </p:cNvPr>
          <p:cNvSpPr>
            <a:spLocks noGrp="1"/>
          </p:cNvSpPr>
          <p:nvPr>
            <p:ph type="body" sz="quarter" idx="14"/>
          </p:nvPr>
        </p:nvSpPr>
        <p:spPr>
          <a:xfrm>
            <a:off x="792954" y="804169"/>
            <a:ext cx="9529215" cy="287867"/>
          </a:xfrm>
        </p:spPr>
        <p:txBody>
          <a:bodyPr/>
          <a:lstStyle/>
          <a:p>
            <a:r>
              <a:rPr lang="nb-NO" sz="1400">
                <a:solidFill>
                  <a:schemeClr val="accent2"/>
                </a:solidFill>
              </a:rPr>
              <a:t>Hva forventer bedriften at rammen for lønnsoppgjøret blir i 2026?</a:t>
            </a:r>
            <a:endParaRPr lang="nb-NO" sz="1400" i="1">
              <a:solidFill>
                <a:schemeClr val="accent2"/>
              </a:solidFill>
            </a:endParaRPr>
          </a:p>
        </p:txBody>
      </p:sp>
      <p:graphicFrame>
        <p:nvGraphicFramePr>
          <p:cNvPr id="3" name="Chart 2">
            <a:extLst>
              <a:ext uri="{FF2B5EF4-FFF2-40B4-BE49-F238E27FC236}">
                <a16:creationId xmlns:a16="http://schemas.microsoft.com/office/drawing/2014/main" id="{51DB4DEA-AB6C-BA7F-17F8-82CC92C7D382}"/>
              </a:ext>
            </a:extLst>
          </p:cNvPr>
          <p:cNvGraphicFramePr/>
          <p:nvPr/>
        </p:nvGraphicFramePr>
        <p:xfrm>
          <a:off x="658027" y="1458332"/>
          <a:ext cx="10752724" cy="4868446"/>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8CA30289-8F94-3BC2-53F5-F25392296557}"/>
              </a:ext>
            </a:extLst>
          </p:cNvPr>
          <p:cNvSpPr>
            <a:spLocks noGrp="1"/>
          </p:cNvSpPr>
          <p:nvPr>
            <p:ph type="sldNum" sz="quarter" idx="12"/>
          </p:nvPr>
        </p:nvSpPr>
        <p:spPr/>
        <p:txBody>
          <a:bodyPr/>
          <a:lstStyle/>
          <a:p>
            <a:fld id="{C8015E39-59DC-48A0-9676-AD2CAF5CD29F}" type="slidenum">
              <a:rPr lang="nb-NO" smtClean="0"/>
              <a:pPr/>
              <a:t>12</a:t>
            </a:fld>
            <a:endParaRPr lang="nb-NO"/>
          </a:p>
        </p:txBody>
      </p:sp>
      <p:sp>
        <p:nvSpPr>
          <p:cNvPr id="5" name="TekstSylinder 4">
            <a:extLst>
              <a:ext uri="{FF2B5EF4-FFF2-40B4-BE49-F238E27FC236}">
                <a16:creationId xmlns:a16="http://schemas.microsoft.com/office/drawing/2014/main" id="{451994E7-B141-7393-F9BC-83ECD8F7D7D1}"/>
              </a:ext>
            </a:extLst>
          </p:cNvPr>
          <p:cNvSpPr txBox="1"/>
          <p:nvPr/>
        </p:nvSpPr>
        <p:spPr>
          <a:xfrm>
            <a:off x="9248030" y="3619720"/>
            <a:ext cx="2293149" cy="1569660"/>
          </a:xfrm>
          <a:prstGeom prst="rect">
            <a:avLst/>
          </a:prstGeom>
          <a:noFill/>
        </p:spPr>
        <p:txBody>
          <a:bodyPr wrap="square" rtlCol="0">
            <a:spAutoFit/>
          </a:bodyPr>
          <a:lstStyle/>
          <a:p>
            <a:r>
              <a:rPr lang="nb-NO" sz="4000">
                <a:solidFill>
                  <a:schemeClr val="accent2"/>
                </a:solidFill>
              </a:rPr>
              <a:t>3,3% </a:t>
            </a:r>
            <a:br>
              <a:rPr lang="nb-NO" sz="4000">
                <a:solidFill>
                  <a:schemeClr val="accent2"/>
                </a:solidFill>
              </a:rPr>
            </a:br>
            <a:r>
              <a:rPr lang="nb-NO" sz="1400">
                <a:solidFill>
                  <a:schemeClr val="accent2"/>
                </a:solidFill>
              </a:rPr>
              <a:t>er det bedriftene forventer at lønnsoppgjøret blir i 2026 i snitt på totalnivå</a:t>
            </a:r>
            <a:endParaRPr lang="nb-NO">
              <a:solidFill>
                <a:schemeClr val="accent2"/>
              </a:solidFill>
            </a:endParaRPr>
          </a:p>
        </p:txBody>
      </p:sp>
      <p:graphicFrame>
        <p:nvGraphicFramePr>
          <p:cNvPr id="7" name="Tabell 6">
            <a:extLst>
              <a:ext uri="{FF2B5EF4-FFF2-40B4-BE49-F238E27FC236}">
                <a16:creationId xmlns:a16="http://schemas.microsoft.com/office/drawing/2014/main" id="{9D67349A-D260-14B9-1AE6-4A2380356079}"/>
              </a:ext>
            </a:extLst>
          </p:cNvPr>
          <p:cNvGraphicFramePr>
            <a:graphicFrameLocks noGrp="1"/>
          </p:cNvGraphicFramePr>
          <p:nvPr/>
        </p:nvGraphicFramePr>
        <p:xfrm>
          <a:off x="9241355" y="437873"/>
          <a:ext cx="2430252" cy="1615440"/>
        </p:xfrm>
        <a:graphic>
          <a:graphicData uri="http://schemas.openxmlformats.org/drawingml/2006/table">
            <a:tbl>
              <a:tblPr firstRow="1" bandRow="1">
                <a:tableStyleId>{5C22544A-7EE6-4342-B048-85BDC9FD1C3A}</a:tableStyleId>
              </a:tblPr>
              <a:tblGrid>
                <a:gridCol w="1215126">
                  <a:extLst>
                    <a:ext uri="{9D8B030D-6E8A-4147-A177-3AD203B41FA5}">
                      <a16:colId xmlns:a16="http://schemas.microsoft.com/office/drawing/2014/main" val="1255684478"/>
                    </a:ext>
                  </a:extLst>
                </a:gridCol>
                <a:gridCol w="1215126">
                  <a:extLst>
                    <a:ext uri="{9D8B030D-6E8A-4147-A177-3AD203B41FA5}">
                      <a16:colId xmlns:a16="http://schemas.microsoft.com/office/drawing/2014/main" val="837541445"/>
                    </a:ext>
                  </a:extLst>
                </a:gridCol>
              </a:tblGrid>
              <a:tr h="266044">
                <a:tc>
                  <a:txBody>
                    <a:bodyPr/>
                    <a:lstStyle/>
                    <a:p>
                      <a:r>
                        <a:rPr lang="nb-NO" sz="1000"/>
                        <a:t>Kategori</a:t>
                      </a:r>
                    </a:p>
                  </a:txBody>
                  <a:tcPr/>
                </a:tc>
                <a:tc>
                  <a:txBody>
                    <a:bodyPr/>
                    <a:lstStyle/>
                    <a:p>
                      <a:r>
                        <a:rPr lang="nb-NO" sz="1000"/>
                        <a:t>Kodet verdi for gjennomsnitt</a:t>
                      </a:r>
                    </a:p>
                  </a:txBody>
                  <a:tcPr/>
                </a:tc>
                <a:extLst>
                  <a:ext uri="{0D108BD9-81ED-4DB2-BD59-A6C34878D82A}">
                    <a16:rowId xmlns:a16="http://schemas.microsoft.com/office/drawing/2014/main" val="2589997262"/>
                  </a:ext>
                </a:extLst>
              </a:tr>
              <a:tr h="165621">
                <a:tc>
                  <a:txBody>
                    <a:bodyPr/>
                    <a:lstStyle/>
                    <a:p>
                      <a:r>
                        <a:rPr lang="nb-NO" sz="1000"/>
                        <a:t>Under 2 %</a:t>
                      </a:r>
                    </a:p>
                  </a:txBody>
                  <a:tcPr/>
                </a:tc>
                <a:tc>
                  <a:txBody>
                    <a:bodyPr/>
                    <a:lstStyle/>
                    <a:p>
                      <a:r>
                        <a:rPr lang="nb-NO" sz="1000"/>
                        <a:t>1 %</a:t>
                      </a:r>
                    </a:p>
                  </a:txBody>
                  <a:tcPr/>
                </a:tc>
                <a:extLst>
                  <a:ext uri="{0D108BD9-81ED-4DB2-BD59-A6C34878D82A}">
                    <a16:rowId xmlns:a16="http://schemas.microsoft.com/office/drawing/2014/main" val="4121951143"/>
                  </a:ext>
                </a:extLst>
              </a:tr>
              <a:tr h="165621">
                <a:tc>
                  <a:txBody>
                    <a:bodyPr/>
                    <a:lstStyle/>
                    <a:p>
                      <a:r>
                        <a:rPr lang="nb-NO" sz="1000"/>
                        <a:t>2-3,9 %</a:t>
                      </a:r>
                    </a:p>
                  </a:txBody>
                  <a:tcPr/>
                </a:tc>
                <a:tc>
                  <a:txBody>
                    <a:bodyPr/>
                    <a:lstStyle/>
                    <a:p>
                      <a:r>
                        <a:rPr lang="nb-NO" sz="1000"/>
                        <a:t>3 %</a:t>
                      </a:r>
                    </a:p>
                  </a:txBody>
                  <a:tcPr/>
                </a:tc>
                <a:extLst>
                  <a:ext uri="{0D108BD9-81ED-4DB2-BD59-A6C34878D82A}">
                    <a16:rowId xmlns:a16="http://schemas.microsoft.com/office/drawing/2014/main" val="1317223246"/>
                  </a:ext>
                </a:extLst>
              </a:tr>
              <a:tr h="165621">
                <a:tc>
                  <a:txBody>
                    <a:bodyPr/>
                    <a:lstStyle/>
                    <a:p>
                      <a:r>
                        <a:rPr lang="nb-NO" sz="1000"/>
                        <a:t>4-4,9 %</a:t>
                      </a:r>
                    </a:p>
                  </a:txBody>
                  <a:tcPr/>
                </a:tc>
                <a:tc>
                  <a:txBody>
                    <a:bodyPr/>
                    <a:lstStyle/>
                    <a:p>
                      <a:r>
                        <a:rPr lang="nb-NO" sz="1000"/>
                        <a:t>4,5 %</a:t>
                      </a:r>
                    </a:p>
                  </a:txBody>
                  <a:tcPr/>
                </a:tc>
                <a:extLst>
                  <a:ext uri="{0D108BD9-81ED-4DB2-BD59-A6C34878D82A}">
                    <a16:rowId xmlns:a16="http://schemas.microsoft.com/office/drawing/2014/main" val="1850268806"/>
                  </a:ext>
                </a:extLst>
              </a:tr>
              <a:tr h="165621">
                <a:tc>
                  <a:txBody>
                    <a:bodyPr/>
                    <a:lstStyle/>
                    <a:p>
                      <a:r>
                        <a:rPr lang="nb-NO" sz="1000"/>
                        <a:t>5-5,9 %</a:t>
                      </a:r>
                    </a:p>
                  </a:txBody>
                  <a:tcPr/>
                </a:tc>
                <a:tc>
                  <a:txBody>
                    <a:bodyPr/>
                    <a:lstStyle/>
                    <a:p>
                      <a:r>
                        <a:rPr lang="nb-NO" sz="1000"/>
                        <a:t>5,5 %</a:t>
                      </a:r>
                    </a:p>
                  </a:txBody>
                  <a:tcPr/>
                </a:tc>
                <a:extLst>
                  <a:ext uri="{0D108BD9-81ED-4DB2-BD59-A6C34878D82A}">
                    <a16:rowId xmlns:a16="http://schemas.microsoft.com/office/drawing/2014/main" val="1203503936"/>
                  </a:ext>
                </a:extLst>
              </a:tr>
              <a:tr h="165621">
                <a:tc>
                  <a:txBody>
                    <a:bodyPr/>
                    <a:lstStyle/>
                    <a:p>
                      <a:r>
                        <a:rPr lang="nb-NO" sz="1000"/>
                        <a:t>Over 6 %</a:t>
                      </a:r>
                    </a:p>
                  </a:txBody>
                  <a:tcPr/>
                </a:tc>
                <a:tc>
                  <a:txBody>
                    <a:bodyPr/>
                    <a:lstStyle/>
                    <a:p>
                      <a:r>
                        <a:rPr lang="nb-NO" sz="1000"/>
                        <a:t>7 %</a:t>
                      </a:r>
                    </a:p>
                  </a:txBody>
                  <a:tcPr/>
                </a:tc>
                <a:extLst>
                  <a:ext uri="{0D108BD9-81ED-4DB2-BD59-A6C34878D82A}">
                    <a16:rowId xmlns:a16="http://schemas.microsoft.com/office/drawing/2014/main" val="1605881888"/>
                  </a:ext>
                </a:extLst>
              </a:tr>
            </a:tbl>
          </a:graphicData>
        </a:graphic>
      </p:graphicFrame>
    </p:spTree>
    <p:extLst>
      <p:ext uri="{BB962C8B-B14F-4D97-AF65-F5344CB8AC3E}">
        <p14:creationId xmlns:p14="http://schemas.microsoft.com/office/powerpoint/2010/main" val="211853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18E91F60-C9B6-4D6B-8EA1-92D3B4469C8F}"/>
              </a:ext>
            </a:extLst>
          </p:cNvPr>
          <p:cNvSpPr>
            <a:spLocks noGrp="1"/>
          </p:cNvSpPr>
          <p:nvPr>
            <p:ph type="body" sz="quarter" idx="15"/>
          </p:nvPr>
        </p:nvSpPr>
        <p:spPr/>
        <p:txBody>
          <a:bodyPr>
            <a:normAutofit/>
          </a:bodyPr>
          <a:lstStyle/>
          <a:p>
            <a:pPr>
              <a:buClr>
                <a:srgbClr val="FFFFFF"/>
              </a:buClr>
            </a:pPr>
            <a:endParaRPr lang="nb-NO">
              <a:solidFill>
                <a:srgbClr val="FFFFFF"/>
              </a:solidFill>
            </a:endParaRPr>
          </a:p>
        </p:txBody>
      </p:sp>
      <p:sp>
        <p:nvSpPr>
          <p:cNvPr id="12" name="Plassholder for tekst 11">
            <a:extLst>
              <a:ext uri="{FF2B5EF4-FFF2-40B4-BE49-F238E27FC236}">
                <a16:creationId xmlns:a16="http://schemas.microsoft.com/office/drawing/2014/main" id="{693F9889-FBD7-4152-8212-0CDD208954C6}"/>
              </a:ext>
            </a:extLst>
          </p:cNvPr>
          <p:cNvSpPr>
            <a:spLocks noGrp="1"/>
          </p:cNvSpPr>
          <p:nvPr>
            <p:ph type="body" sz="quarter" idx="16"/>
          </p:nvPr>
        </p:nvSpPr>
        <p:spPr/>
        <p:txBody>
          <a:bodyPr>
            <a:normAutofit/>
          </a:bodyPr>
          <a:lstStyle/>
          <a:p>
            <a:pPr>
              <a:buClr>
                <a:srgbClr val="FFFFFF"/>
              </a:buClr>
            </a:pPr>
            <a:endParaRPr lang="nb-NO">
              <a:solidFill>
                <a:srgbClr val="FFFFFF"/>
              </a:solidFill>
            </a:endParaRPr>
          </a:p>
        </p:txBody>
      </p:sp>
      <p:sp>
        <p:nvSpPr>
          <p:cNvPr id="13" name="Title 1">
            <a:extLst>
              <a:ext uri="{FF2B5EF4-FFF2-40B4-BE49-F238E27FC236}">
                <a16:creationId xmlns:a16="http://schemas.microsoft.com/office/drawing/2014/main" id="{BBD2ACE1-3060-4B69-B649-ECD2BFBE1C9C}"/>
              </a:ext>
            </a:extLst>
          </p:cNvPr>
          <p:cNvSpPr txBox="1">
            <a:spLocks/>
          </p:cNvSpPr>
          <p:nvPr/>
        </p:nvSpPr>
        <p:spPr>
          <a:xfrm>
            <a:off x="368040" y="1383165"/>
            <a:ext cx="5727960" cy="16544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7000" kern="1200">
                <a:solidFill>
                  <a:schemeClr val="bg1"/>
                </a:solidFill>
                <a:latin typeface="SpareBank 1 Title Light" panose="020B0500030000000000" pitchFamily="34" charset="0"/>
                <a:ea typeface="+mj-ea"/>
                <a:cs typeface="+mj-cs"/>
              </a:defRPr>
            </a:lvl1pPr>
          </a:lstStyle>
          <a:p>
            <a:r>
              <a:rPr lang="nb-NO" sz="4000"/>
              <a:t>Forventningsundersøkelse </a:t>
            </a:r>
            <a:r>
              <a:rPr lang="nb-NO" sz="4267"/>
              <a:t>blant forbrukere på Østlandet</a:t>
            </a:r>
          </a:p>
          <a:p>
            <a:endParaRPr lang="nb-NO" sz="4267"/>
          </a:p>
          <a:p>
            <a:r>
              <a:rPr lang="nb-NO" sz="4267"/>
              <a:t>Høst 2025</a:t>
            </a:r>
            <a:endParaRPr lang="nb-NO"/>
          </a:p>
        </p:txBody>
      </p:sp>
      <p:pic>
        <p:nvPicPr>
          <p:cNvPr id="3" name="logo_hvit">
            <a:extLst>
              <a:ext uri="{FF2B5EF4-FFF2-40B4-BE49-F238E27FC236}">
                <a16:creationId xmlns:a16="http://schemas.microsoft.com/office/drawing/2014/main" id="{772C2D7F-56D6-5E73-1C0E-6DFB086D2EB5}"/>
              </a:ext>
            </a:extLst>
          </p:cNvPr>
          <p:cNvPicPr>
            <a:picLocks/>
          </p:cNvPicPr>
          <p:nvPr/>
        </p:nvPicPr>
        <p:blipFill>
          <a:blip r:embed="rId2"/>
          <a:stretch>
            <a:fillRect/>
          </a:stretch>
        </p:blipFill>
        <p:spPr>
          <a:xfrm>
            <a:off x="305592" y="301038"/>
            <a:ext cx="1675341" cy="396000"/>
          </a:xfrm>
          <a:prstGeom prst="rect">
            <a:avLst/>
          </a:prstGeom>
        </p:spPr>
      </p:pic>
      <p:pic>
        <p:nvPicPr>
          <p:cNvPr id="9" name="Plassholder for bilde 8" descr="Et bilde som inneholder snø, person, klær, vinter&#10;&#10;KI-generert innhold kan være feil.">
            <a:extLst>
              <a:ext uri="{FF2B5EF4-FFF2-40B4-BE49-F238E27FC236}">
                <a16:creationId xmlns:a16="http://schemas.microsoft.com/office/drawing/2014/main" id="{26ABBE4E-8EB3-C61A-C533-034B4EE805B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984" r="18984"/>
          <a:stretch>
            <a:fillRect/>
          </a:stretch>
        </p:blipFill>
        <p:spPr/>
      </p:pic>
    </p:spTree>
    <p:extLst>
      <p:ext uri="{BB962C8B-B14F-4D97-AF65-F5344CB8AC3E}">
        <p14:creationId xmlns:p14="http://schemas.microsoft.com/office/powerpoint/2010/main" val="2405939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1B2D-42A2-4BCA-9628-ADF961875841}"/>
              </a:ext>
            </a:extLst>
          </p:cNvPr>
          <p:cNvSpPr>
            <a:spLocks noGrp="1"/>
          </p:cNvSpPr>
          <p:nvPr>
            <p:ph type="title"/>
          </p:nvPr>
        </p:nvSpPr>
        <p:spPr>
          <a:xfrm>
            <a:off x="688179" y="350605"/>
            <a:ext cx="11075389" cy="403787"/>
          </a:xfrm>
        </p:spPr>
        <p:txBody>
          <a:bodyPr>
            <a:normAutofit fontScale="90000"/>
          </a:bodyPr>
          <a:lstStyle/>
          <a:p>
            <a:r>
              <a:rPr lang="nb-NO" sz="3200"/>
              <a:t>Forventningsindikatoren øker etter å ha vært stabil siden 2024</a:t>
            </a:r>
          </a:p>
        </p:txBody>
      </p:sp>
      <p:graphicFrame>
        <p:nvGraphicFramePr>
          <p:cNvPr id="13" name="Content Placeholder 12">
            <a:extLst>
              <a:ext uri="{FF2B5EF4-FFF2-40B4-BE49-F238E27FC236}">
                <a16:creationId xmlns:a16="http://schemas.microsoft.com/office/drawing/2014/main" id="{F78C3C45-F797-404F-AE5F-ED969AE0AE87}"/>
              </a:ext>
            </a:extLst>
          </p:cNvPr>
          <p:cNvGraphicFramePr>
            <a:graphicFrameLocks noGrp="1"/>
          </p:cNvGraphicFramePr>
          <p:nvPr>
            <p:ph idx="1"/>
          </p:nvPr>
        </p:nvGraphicFramePr>
        <p:xfrm>
          <a:off x="581025" y="2681585"/>
          <a:ext cx="11275415" cy="321756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C00B2C19-4113-4F89-8895-CE8AFCDF3524}"/>
              </a:ext>
            </a:extLst>
          </p:cNvPr>
          <p:cNvSpPr>
            <a:spLocks noGrp="1"/>
          </p:cNvSpPr>
          <p:nvPr>
            <p:ph type="body" sz="quarter" idx="14"/>
          </p:nvPr>
        </p:nvSpPr>
        <p:spPr>
          <a:xfrm>
            <a:off x="688179" y="847741"/>
            <a:ext cx="10629900" cy="287867"/>
          </a:xfrm>
        </p:spPr>
        <p:txBody>
          <a:bodyPr/>
          <a:lstStyle/>
          <a:p>
            <a:r>
              <a:rPr lang="nb-NO" sz="1400" i="1">
                <a:solidFill>
                  <a:srgbClr val="002776"/>
                </a:solidFill>
              </a:rPr>
              <a:t>Forventningsindikator og delindikatorer for husstander på Østlandet N= 1086</a:t>
            </a:r>
          </a:p>
        </p:txBody>
      </p:sp>
      <p:sp>
        <p:nvSpPr>
          <p:cNvPr id="8" name="Footer Placeholder 2">
            <a:extLst>
              <a:ext uri="{FF2B5EF4-FFF2-40B4-BE49-F238E27FC236}">
                <a16:creationId xmlns:a16="http://schemas.microsoft.com/office/drawing/2014/main" id="{5A113D2A-2011-495E-805A-FA45C0DFA9D4}"/>
              </a:ext>
            </a:extLst>
          </p:cNvPr>
          <p:cNvSpPr>
            <a:spLocks noGrp="1"/>
          </p:cNvSpPr>
          <p:nvPr>
            <p:ph type="ftr" sz="quarter" idx="11"/>
          </p:nvPr>
        </p:nvSpPr>
        <p:spPr>
          <a:xfrm>
            <a:off x="554829" y="6001379"/>
            <a:ext cx="8049240" cy="656591"/>
          </a:xfrm>
        </p:spPr>
        <p:txBody>
          <a:bodyPr/>
          <a:lstStyle/>
          <a:p>
            <a:r>
              <a:rPr lang="nb-NO" sz="900">
                <a:solidFill>
                  <a:srgbClr val="002776"/>
                </a:solidFill>
              </a:rPr>
              <a:t>Forventningsindikatoren beregnes på bakgrunn av fem delindikatorer: Egen husstandsøkonomi nå sammenlignet med for ett år siden, egen husstandsøkonomi kommende år, landets økonomi nå sammenlignet med for ett år siden, landets økonomi kommende år samt hvorvidt nå er et godt tidspunkt for å foreta større anskaffelser til husholdningen. Delindikatorene regnes ut ved å ta differansen mellom optimistiske og pessimistiske svar på de fem spørsmålene. Forventningsindikatoren er gjennomsnittet av delindikatorene. Indikatoren kan være fra -100 til + 100</a:t>
            </a:r>
          </a:p>
          <a:p>
            <a:endParaRPr lang="nb-NO" sz="900">
              <a:solidFill>
                <a:srgbClr val="002776"/>
              </a:solidFill>
            </a:endParaRPr>
          </a:p>
        </p:txBody>
      </p:sp>
      <p:graphicFrame>
        <p:nvGraphicFramePr>
          <p:cNvPr id="10" name="Content Placeholder 12">
            <a:extLst>
              <a:ext uri="{FF2B5EF4-FFF2-40B4-BE49-F238E27FC236}">
                <a16:creationId xmlns:a16="http://schemas.microsoft.com/office/drawing/2014/main" id="{D9381B15-EB15-4D8B-BCE7-073D300F30B3}"/>
              </a:ext>
            </a:extLst>
          </p:cNvPr>
          <p:cNvGraphicFramePr>
            <a:graphicFrameLocks/>
          </p:cNvGraphicFramePr>
          <p:nvPr/>
        </p:nvGraphicFramePr>
        <p:xfrm>
          <a:off x="581025" y="1144488"/>
          <a:ext cx="11275415" cy="1516427"/>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44F59AC6-9C76-9908-1511-F3EE6306C6B9}"/>
              </a:ext>
            </a:extLst>
          </p:cNvPr>
          <p:cNvSpPr>
            <a:spLocks noGrp="1"/>
          </p:cNvSpPr>
          <p:nvPr>
            <p:ph type="sldNum" sz="quarter" idx="12"/>
          </p:nvPr>
        </p:nvSpPr>
        <p:spPr/>
        <p:txBody>
          <a:bodyPr/>
          <a:lstStyle/>
          <a:p>
            <a:fld id="{C8015E39-59DC-48A0-9676-AD2CAF5CD29F}" type="slidenum">
              <a:rPr lang="nb-NO" smtClean="0"/>
              <a:t>14</a:t>
            </a:fld>
            <a:endParaRPr lang="nb-NO"/>
          </a:p>
        </p:txBody>
      </p:sp>
    </p:spTree>
    <p:extLst>
      <p:ext uri="{BB962C8B-B14F-4D97-AF65-F5344CB8AC3E}">
        <p14:creationId xmlns:p14="http://schemas.microsoft.com/office/powerpoint/2010/main" val="1778049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F7C6-45CC-54FE-A0F1-DEEA4B7BCF7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530FCA7-7375-BA73-4C98-BC8833202443}"/>
              </a:ext>
            </a:extLst>
          </p:cNvPr>
          <p:cNvSpPr>
            <a:spLocks noGrp="1"/>
          </p:cNvSpPr>
          <p:nvPr>
            <p:ph type="title"/>
          </p:nvPr>
        </p:nvSpPr>
        <p:spPr>
          <a:xfrm>
            <a:off x="340863" y="248333"/>
            <a:ext cx="11525110" cy="553998"/>
          </a:xfrm>
        </p:spPr>
        <p:txBody>
          <a:bodyPr/>
          <a:lstStyle/>
          <a:p>
            <a:r>
              <a:rPr lang="nb-NO" sz="3200"/>
              <a:t>Jevn utvikling i innsparinger</a:t>
            </a:r>
          </a:p>
        </p:txBody>
      </p:sp>
      <p:graphicFrame>
        <p:nvGraphicFramePr>
          <p:cNvPr id="7" name="Plassholder for innhold 6">
            <a:extLst>
              <a:ext uri="{FF2B5EF4-FFF2-40B4-BE49-F238E27FC236}">
                <a16:creationId xmlns:a16="http://schemas.microsoft.com/office/drawing/2014/main" id="{1E2B81EF-0811-9DA9-3068-867DB2393791}"/>
              </a:ext>
            </a:extLst>
          </p:cNvPr>
          <p:cNvGraphicFramePr>
            <a:graphicFrameLocks noGrp="1"/>
          </p:cNvGraphicFramePr>
          <p:nvPr>
            <p:ph sz="quarter" idx="29"/>
          </p:nvPr>
        </p:nvGraphicFramePr>
        <p:xfrm>
          <a:off x="335756" y="1228140"/>
          <a:ext cx="9426930" cy="5128209"/>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Sylinder 8">
            <a:extLst>
              <a:ext uri="{FF2B5EF4-FFF2-40B4-BE49-F238E27FC236}">
                <a16:creationId xmlns:a16="http://schemas.microsoft.com/office/drawing/2014/main" id="{2D02CE07-DBFA-A54B-3B3C-F0ECD406DCDB}"/>
              </a:ext>
            </a:extLst>
          </p:cNvPr>
          <p:cNvSpPr txBox="1"/>
          <p:nvPr/>
        </p:nvSpPr>
        <p:spPr>
          <a:xfrm>
            <a:off x="335756" y="766476"/>
            <a:ext cx="11153837" cy="461665"/>
          </a:xfrm>
          <a:prstGeom prst="rect">
            <a:avLst/>
          </a:prstGeom>
          <a:noFill/>
        </p:spPr>
        <p:txBody>
          <a:bodyPr wrap="square">
            <a:spAutoFit/>
          </a:bodyPr>
          <a:lstStyle/>
          <a:p>
            <a:r>
              <a:rPr lang="nb-NO" sz="1200" i="1">
                <a:solidFill>
                  <a:srgbClr val="00207D"/>
                </a:solidFill>
              </a:rPr>
              <a:t>Kommer husstanden til å øke forbruket eller foreta innsparinger på noen av de følgende kategoriene? </a:t>
            </a:r>
          </a:p>
          <a:p>
            <a:r>
              <a:rPr lang="nb-NO" sz="1200" i="1">
                <a:solidFill>
                  <a:srgbClr val="00207D"/>
                </a:solidFill>
              </a:rPr>
              <a:t>Andel som skal bruke mindre. N = 1086</a:t>
            </a:r>
          </a:p>
        </p:txBody>
      </p:sp>
      <p:sp>
        <p:nvSpPr>
          <p:cNvPr id="8" name="TekstSylinder 7">
            <a:extLst>
              <a:ext uri="{FF2B5EF4-FFF2-40B4-BE49-F238E27FC236}">
                <a16:creationId xmlns:a16="http://schemas.microsoft.com/office/drawing/2014/main" id="{FD606999-2936-B4C2-0F6C-3FE5D2CB8265}"/>
              </a:ext>
            </a:extLst>
          </p:cNvPr>
          <p:cNvSpPr txBox="1"/>
          <p:nvPr/>
        </p:nvSpPr>
        <p:spPr>
          <a:xfrm>
            <a:off x="9762686" y="997308"/>
            <a:ext cx="2213414" cy="2554545"/>
          </a:xfrm>
          <a:prstGeom prst="rect">
            <a:avLst/>
          </a:prstGeom>
          <a:noFill/>
        </p:spPr>
        <p:txBody>
          <a:bodyPr wrap="square" rtlCol="0">
            <a:spAutoFit/>
          </a:bodyPr>
          <a:lstStyle/>
          <a:p>
            <a:r>
              <a:rPr lang="nb-NO" sz="4000">
                <a:solidFill>
                  <a:srgbClr val="002060"/>
                </a:solidFill>
              </a:rPr>
              <a:t>60% </a:t>
            </a:r>
            <a:r>
              <a:rPr lang="nb-NO" sz="2000">
                <a:solidFill>
                  <a:srgbClr val="002060"/>
                </a:solidFill>
              </a:rPr>
              <a:t>(+0)</a:t>
            </a:r>
            <a:r>
              <a:rPr lang="nb-NO" sz="1200">
                <a:solidFill>
                  <a:srgbClr val="002060"/>
                </a:solidFill>
              </a:rPr>
              <a:t> </a:t>
            </a:r>
          </a:p>
          <a:p>
            <a:r>
              <a:rPr lang="nb-NO" sz="1200">
                <a:solidFill>
                  <a:srgbClr val="002060"/>
                </a:solidFill>
              </a:rPr>
              <a:t>av utvalget sier de skal redusere forbruk i én eller flere av disse kategoriene. Andelen har ikke endret seg siden forrige måling.</a:t>
            </a:r>
          </a:p>
          <a:p>
            <a:endParaRPr lang="nb-NO" sz="1200">
              <a:solidFill>
                <a:srgbClr val="002060"/>
              </a:solidFill>
            </a:endParaRPr>
          </a:p>
          <a:p>
            <a:r>
              <a:rPr lang="nb-NO" sz="1200">
                <a:solidFill>
                  <a:srgbClr val="002060"/>
                </a:solidFill>
              </a:rPr>
              <a:t>For ett år siden var målingen 4 prosentpoeng lavere.</a:t>
            </a:r>
          </a:p>
          <a:p>
            <a:endParaRPr lang="nb-NO" sz="1200">
              <a:highlight>
                <a:srgbClr val="FFFF00"/>
              </a:highlight>
            </a:endParaRPr>
          </a:p>
          <a:p>
            <a:endParaRPr lang="nb-NO" sz="1200"/>
          </a:p>
        </p:txBody>
      </p:sp>
      <p:sp>
        <p:nvSpPr>
          <p:cNvPr id="6" name="Slide Number Placeholder 5">
            <a:extLst>
              <a:ext uri="{FF2B5EF4-FFF2-40B4-BE49-F238E27FC236}">
                <a16:creationId xmlns:a16="http://schemas.microsoft.com/office/drawing/2014/main" id="{DB3451CC-0B88-AC1A-6634-51EC7162DF41}"/>
              </a:ext>
            </a:extLst>
          </p:cNvPr>
          <p:cNvSpPr>
            <a:spLocks noGrp="1"/>
          </p:cNvSpPr>
          <p:nvPr>
            <p:ph type="sldNum" sz="quarter" idx="17"/>
          </p:nvPr>
        </p:nvSpPr>
        <p:spPr/>
        <p:txBody>
          <a:bodyPr/>
          <a:lstStyle/>
          <a:p>
            <a:fld id="{E21350B7-B9C6-4D95-8DED-14AC5563525B}" type="slidenum">
              <a:rPr lang="en-US" smtClean="0"/>
              <a:pPr/>
              <a:t>15</a:t>
            </a:fld>
            <a:endParaRPr lang="en-US"/>
          </a:p>
        </p:txBody>
      </p:sp>
      <p:pic>
        <p:nvPicPr>
          <p:cNvPr id="3" name="logo_blaa">
            <a:extLst>
              <a:ext uri="{FF2B5EF4-FFF2-40B4-BE49-F238E27FC236}">
                <a16:creationId xmlns:a16="http://schemas.microsoft.com/office/drawing/2014/main" id="{C48F5402-B14C-9B28-AEF0-8BC5AB0A36DF}"/>
              </a:ext>
            </a:extLst>
          </p:cNvPr>
          <p:cNvPicPr>
            <a:picLocks/>
          </p:cNvPicPr>
          <p:nvPr/>
        </p:nvPicPr>
        <p:blipFill>
          <a:blip r:embed="rId4"/>
          <a:stretch>
            <a:fillRect/>
          </a:stretch>
        </p:blipFill>
        <p:spPr>
          <a:xfrm>
            <a:off x="10300759" y="6245941"/>
            <a:ext cx="1675341" cy="396000"/>
          </a:xfrm>
          <a:prstGeom prst="rect">
            <a:avLst/>
          </a:prstGeom>
        </p:spPr>
      </p:pic>
    </p:spTree>
    <p:extLst>
      <p:ext uri="{BB962C8B-B14F-4D97-AF65-F5344CB8AC3E}">
        <p14:creationId xmlns:p14="http://schemas.microsoft.com/office/powerpoint/2010/main" val="150019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normAutofit fontScale="90000"/>
          </a:bodyPr>
          <a:lstStyle/>
          <a:p>
            <a:r>
              <a:rPr lang="nb-NO"/>
              <a:t>Økonomiske bekymringer for det neste året - tidsutvikling</a:t>
            </a:r>
          </a:p>
        </p:txBody>
      </p:sp>
      <p:sp>
        <p:nvSpPr>
          <p:cNvPr id="9" name="Text Placeholder 6">
            <a:extLst>
              <a:ext uri="{FF2B5EF4-FFF2-40B4-BE49-F238E27FC236}">
                <a16:creationId xmlns:a16="http://schemas.microsoft.com/office/drawing/2014/main" id="{4EF9AB2E-482E-4C65-8077-B49F42D9C5DC}"/>
              </a:ext>
            </a:extLst>
          </p:cNvPr>
          <p:cNvSpPr>
            <a:spLocks noGrp="1"/>
          </p:cNvSpPr>
          <p:nvPr>
            <p:ph type="body" sz="quarter" idx="14"/>
          </p:nvPr>
        </p:nvSpPr>
        <p:spPr>
          <a:xfrm>
            <a:off x="781051" y="769276"/>
            <a:ext cx="10629900" cy="287867"/>
          </a:xfrm>
        </p:spPr>
        <p:txBody>
          <a:bodyPr/>
          <a:lstStyle/>
          <a:p>
            <a:r>
              <a:rPr lang="nb-NO" sz="1400" i="1">
                <a:solidFill>
                  <a:srgbClr val="00207D"/>
                </a:solidFill>
              </a:rPr>
              <a:t>I hvor stor grad er din husstand bekymret over følgende? N = 1086</a:t>
            </a:r>
          </a:p>
        </p:txBody>
      </p:sp>
      <p:graphicFrame>
        <p:nvGraphicFramePr>
          <p:cNvPr id="5" name="Chart 4">
            <a:extLst>
              <a:ext uri="{FF2B5EF4-FFF2-40B4-BE49-F238E27FC236}">
                <a16:creationId xmlns:a16="http://schemas.microsoft.com/office/drawing/2014/main" id="{782E4EBE-54C4-4BF7-87B1-76807CF4D2E3}"/>
              </a:ext>
            </a:extLst>
          </p:cNvPr>
          <p:cNvGraphicFramePr/>
          <p:nvPr>
            <p:extLst>
              <p:ext uri="{D42A27DB-BD31-4B8C-83A1-F6EECF244321}">
                <p14:modId xmlns:p14="http://schemas.microsoft.com/office/powerpoint/2010/main" val="573431072"/>
              </p:ext>
            </p:extLst>
          </p:nvPr>
        </p:nvGraphicFramePr>
        <p:xfrm>
          <a:off x="1212054" y="1158853"/>
          <a:ext cx="8960646" cy="492987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35E560C3-E7D4-2120-4308-EEA7EB099D61}"/>
              </a:ext>
            </a:extLst>
          </p:cNvPr>
          <p:cNvSpPr txBox="1"/>
          <p:nvPr/>
        </p:nvSpPr>
        <p:spPr>
          <a:xfrm>
            <a:off x="4457700" y="1171770"/>
            <a:ext cx="4210050" cy="307777"/>
          </a:xfrm>
          <a:prstGeom prst="rect">
            <a:avLst/>
          </a:prstGeom>
          <a:noFill/>
        </p:spPr>
        <p:txBody>
          <a:bodyPr wrap="square" rtlCol="0">
            <a:spAutoFit/>
          </a:bodyPr>
          <a:lstStyle/>
          <a:p>
            <a:pPr algn="ctr"/>
            <a:r>
              <a:rPr lang="nb-NO" sz="1400">
                <a:solidFill>
                  <a:schemeClr val="bg1">
                    <a:lumMod val="50000"/>
                  </a:schemeClr>
                </a:solidFill>
                <a:latin typeface="SpareBank 1 Medium" panose="020B0500030000000000" pitchFamily="34" charset="0"/>
              </a:rPr>
              <a:t>Andel </a:t>
            </a:r>
            <a:r>
              <a:rPr lang="nb-NO" sz="1400" i="1">
                <a:solidFill>
                  <a:schemeClr val="bg1">
                    <a:lumMod val="50000"/>
                  </a:schemeClr>
                </a:solidFill>
                <a:latin typeface="SpareBank 1 Medium" panose="020B0500030000000000" pitchFamily="34" charset="0"/>
              </a:rPr>
              <a:t>i svært stor- og stor grad</a:t>
            </a:r>
          </a:p>
        </p:txBody>
      </p:sp>
      <p:sp>
        <p:nvSpPr>
          <p:cNvPr id="8" name="TextBox 7">
            <a:extLst>
              <a:ext uri="{FF2B5EF4-FFF2-40B4-BE49-F238E27FC236}">
                <a16:creationId xmlns:a16="http://schemas.microsoft.com/office/drawing/2014/main" id="{34B8A5D0-C619-63B8-8E25-9A81C45DD279}"/>
              </a:ext>
            </a:extLst>
          </p:cNvPr>
          <p:cNvSpPr txBox="1"/>
          <p:nvPr/>
        </p:nvSpPr>
        <p:spPr>
          <a:xfrm>
            <a:off x="781051" y="3537569"/>
            <a:ext cx="263214" cy="338554"/>
          </a:xfrm>
          <a:prstGeom prst="rect">
            <a:avLst/>
          </a:prstGeom>
          <a:noFill/>
        </p:spPr>
        <p:txBody>
          <a:bodyPr wrap="none" rtlCol="0">
            <a:spAutoFit/>
          </a:bodyPr>
          <a:lstStyle/>
          <a:p>
            <a:r>
              <a:rPr lang="nb-NO" sz="1600">
                <a:solidFill>
                  <a:schemeClr val="tx1">
                    <a:lumMod val="50000"/>
                    <a:lumOff val="50000"/>
                  </a:schemeClr>
                </a:solidFill>
              </a:rPr>
              <a:t>*</a:t>
            </a:r>
          </a:p>
        </p:txBody>
      </p:sp>
      <p:sp>
        <p:nvSpPr>
          <p:cNvPr id="10" name="TextBox 9">
            <a:extLst>
              <a:ext uri="{FF2B5EF4-FFF2-40B4-BE49-F238E27FC236}">
                <a16:creationId xmlns:a16="http://schemas.microsoft.com/office/drawing/2014/main" id="{8E478BE0-2CDC-83D2-FCA6-49A0F7E63454}"/>
              </a:ext>
            </a:extLst>
          </p:cNvPr>
          <p:cNvSpPr txBox="1"/>
          <p:nvPr/>
        </p:nvSpPr>
        <p:spPr>
          <a:xfrm>
            <a:off x="2577966" y="6393318"/>
            <a:ext cx="3518034" cy="276999"/>
          </a:xfrm>
          <a:prstGeom prst="rect">
            <a:avLst/>
          </a:prstGeom>
          <a:noFill/>
        </p:spPr>
        <p:txBody>
          <a:bodyPr wrap="square" rtlCol="0">
            <a:spAutoFit/>
          </a:bodyPr>
          <a:lstStyle/>
          <a:p>
            <a:r>
              <a:rPr lang="nb-NO" sz="1200">
                <a:solidFill>
                  <a:schemeClr val="tx1">
                    <a:lumMod val="50000"/>
                    <a:lumOff val="50000"/>
                  </a:schemeClr>
                </a:solidFill>
              </a:rPr>
              <a:t>*Nytt alternativ vår 2025</a:t>
            </a:r>
          </a:p>
        </p:txBody>
      </p:sp>
      <p:sp>
        <p:nvSpPr>
          <p:cNvPr id="4" name="Slide Number Placeholder 3">
            <a:extLst>
              <a:ext uri="{FF2B5EF4-FFF2-40B4-BE49-F238E27FC236}">
                <a16:creationId xmlns:a16="http://schemas.microsoft.com/office/drawing/2014/main" id="{52B885C4-33FA-3A9D-B397-E3711D326349}"/>
              </a:ext>
            </a:extLst>
          </p:cNvPr>
          <p:cNvSpPr>
            <a:spLocks noGrp="1"/>
          </p:cNvSpPr>
          <p:nvPr>
            <p:ph type="sldNum" sz="quarter" idx="12"/>
          </p:nvPr>
        </p:nvSpPr>
        <p:spPr/>
        <p:txBody>
          <a:bodyPr/>
          <a:lstStyle/>
          <a:p>
            <a:fld id="{C8015E39-59DC-48A0-9676-AD2CAF5CD29F}" type="slidenum">
              <a:rPr lang="nb-NO" smtClean="0"/>
              <a:pPr/>
              <a:t>16</a:t>
            </a:fld>
            <a:endParaRPr lang="nb-NO"/>
          </a:p>
        </p:txBody>
      </p:sp>
    </p:spTree>
    <p:extLst>
      <p:ext uri="{BB962C8B-B14F-4D97-AF65-F5344CB8AC3E}">
        <p14:creationId xmlns:p14="http://schemas.microsoft.com/office/powerpoint/2010/main" val="2037418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1171400" cy="403787"/>
          </a:xfrm>
        </p:spPr>
        <p:txBody>
          <a:bodyPr>
            <a:normAutofit fontScale="90000"/>
          </a:bodyPr>
          <a:lstStyle/>
          <a:p>
            <a:r>
              <a:rPr lang="nb-NO"/>
              <a:t>Planlagte investeringer det neste året - Østlandet</a:t>
            </a:r>
          </a:p>
        </p:txBody>
      </p:sp>
      <p:sp>
        <p:nvSpPr>
          <p:cNvPr id="5" name="Text Placeholder 4">
            <a:extLst>
              <a:ext uri="{FF2B5EF4-FFF2-40B4-BE49-F238E27FC236}">
                <a16:creationId xmlns:a16="http://schemas.microsoft.com/office/drawing/2014/main" id="{2F9035AD-F9FF-4747-862F-9136C04DA513}"/>
              </a:ext>
            </a:extLst>
          </p:cNvPr>
          <p:cNvSpPr>
            <a:spLocks noGrp="1"/>
          </p:cNvSpPr>
          <p:nvPr>
            <p:ph type="body" sz="quarter" idx="14"/>
          </p:nvPr>
        </p:nvSpPr>
        <p:spPr>
          <a:xfrm>
            <a:off x="781051" y="792077"/>
            <a:ext cx="10629900" cy="429240"/>
          </a:xfrm>
        </p:spPr>
        <p:txBody>
          <a:bodyPr/>
          <a:lstStyle/>
          <a:p>
            <a:r>
              <a:rPr lang="nb-NO" sz="1400">
                <a:solidFill>
                  <a:srgbClr val="00207D"/>
                </a:solidFill>
              </a:rPr>
              <a:t>Planlegger du å gjøre noe av det følgende i løpet av det neste året?</a:t>
            </a:r>
          </a:p>
          <a:p>
            <a:r>
              <a:rPr lang="nb-NO" sz="1400" i="1">
                <a:solidFill>
                  <a:srgbClr val="00207D"/>
                </a:solidFill>
              </a:rPr>
              <a:t>Flere svar mulig.  N = 1086</a:t>
            </a:r>
            <a:endParaRPr lang="nb-NO" sz="1400">
              <a:solidFill>
                <a:srgbClr val="00207D"/>
              </a:solidFill>
            </a:endParaRPr>
          </a:p>
        </p:txBody>
      </p:sp>
      <p:graphicFrame>
        <p:nvGraphicFramePr>
          <p:cNvPr id="6" name="Content Placeholder 7">
            <a:extLst>
              <a:ext uri="{FF2B5EF4-FFF2-40B4-BE49-F238E27FC236}">
                <a16:creationId xmlns:a16="http://schemas.microsoft.com/office/drawing/2014/main" id="{72BEA057-66A7-48DD-B8D5-640062C25449}"/>
              </a:ext>
            </a:extLst>
          </p:cNvPr>
          <p:cNvGraphicFramePr>
            <a:graphicFrameLocks/>
          </p:cNvGraphicFramePr>
          <p:nvPr/>
        </p:nvGraphicFramePr>
        <p:xfrm>
          <a:off x="699769" y="1490026"/>
          <a:ext cx="11058526" cy="477308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896CD8F3-442E-CE39-014C-54B080340607}"/>
              </a:ext>
            </a:extLst>
          </p:cNvPr>
          <p:cNvSpPr>
            <a:spLocks noGrp="1"/>
          </p:cNvSpPr>
          <p:nvPr>
            <p:ph type="sldNum" sz="quarter" idx="12"/>
          </p:nvPr>
        </p:nvSpPr>
        <p:spPr/>
        <p:txBody>
          <a:bodyPr/>
          <a:lstStyle/>
          <a:p>
            <a:fld id="{C8015E39-59DC-48A0-9676-AD2CAF5CD29F}" type="slidenum">
              <a:rPr lang="nb-NO" smtClean="0"/>
              <a:pPr/>
              <a:t>17</a:t>
            </a:fld>
            <a:endParaRPr lang="nb-NO"/>
          </a:p>
        </p:txBody>
      </p:sp>
    </p:spTree>
    <p:extLst>
      <p:ext uri="{BB962C8B-B14F-4D97-AF65-F5344CB8AC3E}">
        <p14:creationId xmlns:p14="http://schemas.microsoft.com/office/powerpoint/2010/main" val="1924226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normAutofit fontScale="90000"/>
          </a:bodyPr>
          <a:lstStyle/>
          <a:p>
            <a:r>
              <a:rPr lang="nb-NO"/>
              <a:t>Opplevelse av privatøkonomi </a:t>
            </a:r>
          </a:p>
        </p:txBody>
      </p:sp>
      <p:graphicFrame>
        <p:nvGraphicFramePr>
          <p:cNvPr id="6" name="Content Placeholder 7">
            <a:extLst>
              <a:ext uri="{FF2B5EF4-FFF2-40B4-BE49-F238E27FC236}">
                <a16:creationId xmlns:a16="http://schemas.microsoft.com/office/drawing/2014/main" id="{72BEA057-66A7-48DD-B8D5-640062C25449}"/>
              </a:ext>
            </a:extLst>
          </p:cNvPr>
          <p:cNvGraphicFramePr>
            <a:graphicFrameLocks/>
          </p:cNvGraphicFramePr>
          <p:nvPr/>
        </p:nvGraphicFramePr>
        <p:xfrm>
          <a:off x="793155" y="1551067"/>
          <a:ext cx="10629699" cy="406890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6">
            <a:extLst>
              <a:ext uri="{FF2B5EF4-FFF2-40B4-BE49-F238E27FC236}">
                <a16:creationId xmlns:a16="http://schemas.microsoft.com/office/drawing/2014/main" id="{80D4738F-401A-40EA-8612-13F2A81FCB9B}"/>
              </a:ext>
            </a:extLst>
          </p:cNvPr>
          <p:cNvSpPr>
            <a:spLocks noGrp="1"/>
          </p:cNvSpPr>
          <p:nvPr>
            <p:ph type="body" sz="quarter" idx="14"/>
          </p:nvPr>
        </p:nvSpPr>
        <p:spPr>
          <a:xfrm>
            <a:off x="792954" y="794823"/>
            <a:ext cx="10629900" cy="287867"/>
          </a:xfrm>
        </p:spPr>
        <p:txBody>
          <a:bodyPr/>
          <a:lstStyle/>
          <a:p>
            <a:r>
              <a:rPr lang="nb-NO" sz="1400" i="1">
                <a:solidFill>
                  <a:srgbClr val="002776"/>
                </a:solidFill>
              </a:rPr>
              <a:t>Opplever du privatøkonomien som…? Østlandet totalt N=1086</a:t>
            </a:r>
          </a:p>
        </p:txBody>
      </p:sp>
      <p:sp>
        <p:nvSpPr>
          <p:cNvPr id="5" name="Slide Number Placeholder 4">
            <a:extLst>
              <a:ext uri="{FF2B5EF4-FFF2-40B4-BE49-F238E27FC236}">
                <a16:creationId xmlns:a16="http://schemas.microsoft.com/office/drawing/2014/main" id="{A7A7862C-FF96-9DF3-A280-DC6FD5AD0D11}"/>
              </a:ext>
            </a:extLst>
          </p:cNvPr>
          <p:cNvSpPr>
            <a:spLocks noGrp="1"/>
          </p:cNvSpPr>
          <p:nvPr>
            <p:ph type="sldNum" sz="quarter" idx="12"/>
          </p:nvPr>
        </p:nvSpPr>
        <p:spPr/>
        <p:txBody>
          <a:bodyPr/>
          <a:lstStyle/>
          <a:p>
            <a:fld id="{C8015E39-59DC-48A0-9676-AD2CAF5CD29F}" type="slidenum">
              <a:rPr lang="nb-NO" smtClean="0"/>
              <a:pPr/>
              <a:t>18</a:t>
            </a:fld>
            <a:endParaRPr lang="nb-NO"/>
          </a:p>
        </p:txBody>
      </p:sp>
    </p:spTree>
    <p:extLst>
      <p:ext uri="{BB962C8B-B14F-4D97-AF65-F5344CB8AC3E}">
        <p14:creationId xmlns:p14="http://schemas.microsoft.com/office/powerpoint/2010/main" val="253629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lstStyle/>
          <a:p>
            <a:r>
              <a:rPr lang="nb-NO"/>
              <a:t>Husstandens sparing</a:t>
            </a:r>
          </a:p>
        </p:txBody>
      </p:sp>
      <p:sp>
        <p:nvSpPr>
          <p:cNvPr id="13" name="Text Placeholder 6">
            <a:extLst>
              <a:ext uri="{FF2B5EF4-FFF2-40B4-BE49-F238E27FC236}">
                <a16:creationId xmlns:a16="http://schemas.microsoft.com/office/drawing/2014/main" id="{80D4738F-401A-40EA-8612-13F2A81FCB9B}"/>
              </a:ext>
            </a:extLst>
          </p:cNvPr>
          <p:cNvSpPr>
            <a:spLocks noGrp="1"/>
          </p:cNvSpPr>
          <p:nvPr>
            <p:ph type="body" sz="quarter" idx="14"/>
          </p:nvPr>
        </p:nvSpPr>
        <p:spPr>
          <a:xfrm>
            <a:off x="781051" y="759751"/>
            <a:ext cx="10629900" cy="287867"/>
          </a:xfrm>
        </p:spPr>
        <p:txBody>
          <a:bodyPr/>
          <a:lstStyle/>
          <a:p>
            <a:r>
              <a:rPr lang="nb-NO" sz="1400" i="1">
                <a:solidFill>
                  <a:srgbClr val="002776"/>
                </a:solidFill>
              </a:rPr>
              <a:t>Hvordan har det siste året påvirket husstandens sparing? Vil du si at dere …? N= 1086</a:t>
            </a:r>
          </a:p>
        </p:txBody>
      </p:sp>
      <p:graphicFrame>
        <p:nvGraphicFramePr>
          <p:cNvPr id="3" name="Plassholder for innhold 6">
            <a:extLst>
              <a:ext uri="{FF2B5EF4-FFF2-40B4-BE49-F238E27FC236}">
                <a16:creationId xmlns:a16="http://schemas.microsoft.com/office/drawing/2014/main" id="{BD3BBB1D-AF80-64C3-612E-2BA285722209}"/>
              </a:ext>
            </a:extLst>
          </p:cNvPr>
          <p:cNvGraphicFramePr>
            <a:graphicFrameLocks/>
          </p:cNvGraphicFramePr>
          <p:nvPr/>
        </p:nvGraphicFramePr>
        <p:xfrm>
          <a:off x="864603" y="1241660"/>
          <a:ext cx="10462795" cy="4789254"/>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C1A3B06F-D095-C484-76EE-F0C90BE899C2}"/>
              </a:ext>
            </a:extLst>
          </p:cNvPr>
          <p:cNvSpPr>
            <a:spLocks noGrp="1"/>
          </p:cNvSpPr>
          <p:nvPr>
            <p:ph type="sldNum" sz="quarter" idx="12"/>
          </p:nvPr>
        </p:nvSpPr>
        <p:spPr/>
        <p:txBody>
          <a:bodyPr/>
          <a:lstStyle/>
          <a:p>
            <a:fld id="{C8015E39-59DC-48A0-9676-AD2CAF5CD29F}" type="slidenum">
              <a:rPr lang="nb-NO" smtClean="0"/>
              <a:pPr/>
              <a:t>19</a:t>
            </a:fld>
            <a:endParaRPr lang="nb-NO"/>
          </a:p>
        </p:txBody>
      </p:sp>
    </p:spTree>
    <p:extLst>
      <p:ext uri="{BB962C8B-B14F-4D97-AF65-F5344CB8AC3E}">
        <p14:creationId xmlns:p14="http://schemas.microsoft.com/office/powerpoint/2010/main" val="23925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1B2D-42A2-4BCA-9628-ADF961875841}"/>
              </a:ext>
            </a:extLst>
          </p:cNvPr>
          <p:cNvSpPr>
            <a:spLocks noGrp="1"/>
          </p:cNvSpPr>
          <p:nvPr>
            <p:ph type="title"/>
          </p:nvPr>
        </p:nvSpPr>
        <p:spPr>
          <a:xfrm>
            <a:off x="479235" y="371292"/>
            <a:ext cx="11022059" cy="403787"/>
          </a:xfrm>
        </p:spPr>
        <p:txBody>
          <a:bodyPr>
            <a:normAutofit fontScale="90000"/>
          </a:bodyPr>
          <a:lstStyle/>
          <a:p>
            <a:r>
              <a:rPr lang="nb-NO" sz="3200"/>
              <a:t>Bedriftenes forventninger går litt ned siste halvår</a:t>
            </a:r>
          </a:p>
        </p:txBody>
      </p:sp>
      <p:graphicFrame>
        <p:nvGraphicFramePr>
          <p:cNvPr id="13" name="Content Placeholder 12">
            <a:extLst>
              <a:ext uri="{FF2B5EF4-FFF2-40B4-BE49-F238E27FC236}">
                <a16:creationId xmlns:a16="http://schemas.microsoft.com/office/drawing/2014/main" id="{F78C3C45-F797-404F-AE5F-ED969AE0AE87}"/>
              </a:ext>
            </a:extLst>
          </p:cNvPr>
          <p:cNvGraphicFramePr>
            <a:graphicFrameLocks noGrp="1"/>
          </p:cNvGraphicFramePr>
          <p:nvPr>
            <p:ph idx="1"/>
          </p:nvPr>
        </p:nvGraphicFramePr>
        <p:xfrm>
          <a:off x="70181" y="3495962"/>
          <a:ext cx="11840168" cy="250967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C00B2C19-4113-4F89-8895-CE8AFCDF3524}"/>
              </a:ext>
            </a:extLst>
          </p:cNvPr>
          <p:cNvSpPr>
            <a:spLocks noGrp="1"/>
          </p:cNvSpPr>
          <p:nvPr>
            <p:ph type="body" sz="quarter" idx="14"/>
          </p:nvPr>
        </p:nvSpPr>
        <p:spPr>
          <a:xfrm>
            <a:off x="479235" y="836816"/>
            <a:ext cx="10629900" cy="287867"/>
          </a:xfrm>
        </p:spPr>
        <p:txBody>
          <a:bodyPr vert="horz" lIns="0" tIns="0" rIns="0" bIns="0" rtlCol="0" anchor="t" anchorCtr="0">
            <a:noAutofit/>
          </a:bodyPr>
          <a:lstStyle/>
          <a:p>
            <a:pPr defTabSz="342752">
              <a:spcBef>
                <a:spcPts val="225"/>
              </a:spcBef>
              <a:buClr>
                <a:schemeClr val="accent4"/>
              </a:buClr>
            </a:pPr>
            <a:r>
              <a:rPr lang="nb-NO" sz="1400" i="1">
                <a:solidFill>
                  <a:srgbClr val="00207D"/>
                </a:solidFill>
              </a:rPr>
              <a:t>Forventningsindikator bedrifter på Østlandet N= 841</a:t>
            </a:r>
          </a:p>
        </p:txBody>
      </p:sp>
      <p:graphicFrame>
        <p:nvGraphicFramePr>
          <p:cNvPr id="10" name="Content Placeholder 12">
            <a:extLst>
              <a:ext uri="{FF2B5EF4-FFF2-40B4-BE49-F238E27FC236}">
                <a16:creationId xmlns:a16="http://schemas.microsoft.com/office/drawing/2014/main" id="{E4B4EE73-30D1-45C5-BB94-9B08AFB9E871}"/>
              </a:ext>
            </a:extLst>
          </p:cNvPr>
          <p:cNvGraphicFramePr>
            <a:graphicFrameLocks/>
          </p:cNvGraphicFramePr>
          <p:nvPr/>
        </p:nvGraphicFramePr>
        <p:xfrm>
          <a:off x="70181" y="1431464"/>
          <a:ext cx="11840168" cy="1858827"/>
        </p:xfrm>
        <a:graphic>
          <a:graphicData uri="http://schemas.openxmlformats.org/drawingml/2006/chart">
            <c:chart xmlns:c="http://schemas.openxmlformats.org/drawingml/2006/chart" xmlns:r="http://schemas.openxmlformats.org/officeDocument/2006/relationships" r:id="rId4"/>
          </a:graphicData>
        </a:graphic>
      </p:graphicFrame>
      <p:sp>
        <p:nvSpPr>
          <p:cNvPr id="6" name="Footer Placeholder 2">
            <a:extLst>
              <a:ext uri="{FF2B5EF4-FFF2-40B4-BE49-F238E27FC236}">
                <a16:creationId xmlns:a16="http://schemas.microsoft.com/office/drawing/2014/main" id="{C4EAAAC1-9A28-2732-6967-CE45000BBE77}"/>
              </a:ext>
            </a:extLst>
          </p:cNvPr>
          <p:cNvSpPr>
            <a:spLocks noGrp="1"/>
          </p:cNvSpPr>
          <p:nvPr>
            <p:ph type="ftr" sz="quarter" idx="11"/>
          </p:nvPr>
        </p:nvSpPr>
        <p:spPr>
          <a:xfrm>
            <a:off x="685799" y="6117299"/>
            <a:ext cx="7752145" cy="568406"/>
          </a:xfrm>
          <a:noFill/>
        </p:spPr>
        <p:txBody>
          <a:bodyPr/>
          <a:lstStyle/>
          <a:p>
            <a:r>
              <a:rPr lang="nb-NO" sz="800" b="1">
                <a:solidFill>
                  <a:srgbClr val="00207D"/>
                </a:solidFill>
              </a:rPr>
              <a:t>Forventningsindikatoren beregnes på bakgrunn av fem elementer: </a:t>
            </a:r>
            <a:r>
              <a:rPr lang="nb-NO" sz="800">
                <a:solidFill>
                  <a:srgbClr val="00207D"/>
                </a:solidFill>
              </a:rPr>
              <a:t>Bedriftenes syn på antall ansatte årsverk, omsetning, lønnsomhet, investeringer og etterspørsel de neste 12 månedene. Delindikatorene regnes ut ved å ta differansen mellom optimistiske og pessimistiske svar på de fem spørsmålene. Forventningsindikatoren er gjennomsnittet av delindikatorene. Skalaen går fra 100 til minus 100, hvor positive tall indikerer optimistiske forventninger og negative tall pessimistiske forventninger. </a:t>
            </a:r>
          </a:p>
        </p:txBody>
      </p:sp>
      <p:sp>
        <p:nvSpPr>
          <p:cNvPr id="4" name="Slide Number Placeholder 3">
            <a:extLst>
              <a:ext uri="{FF2B5EF4-FFF2-40B4-BE49-F238E27FC236}">
                <a16:creationId xmlns:a16="http://schemas.microsoft.com/office/drawing/2014/main" id="{EE71E76E-2E25-5353-7B7A-B4A4E29B8BDE}"/>
              </a:ext>
            </a:extLst>
          </p:cNvPr>
          <p:cNvSpPr>
            <a:spLocks noGrp="1"/>
          </p:cNvSpPr>
          <p:nvPr>
            <p:ph type="sldNum" sz="quarter" idx="12"/>
          </p:nvPr>
        </p:nvSpPr>
        <p:spPr/>
        <p:txBody>
          <a:bodyPr/>
          <a:lstStyle/>
          <a:p>
            <a:fld id="{C8015E39-59DC-48A0-9676-AD2CAF5CD29F}" type="slidenum">
              <a:rPr lang="nb-NO" smtClean="0"/>
              <a:t>2</a:t>
            </a:fld>
            <a:endParaRPr lang="nb-NO"/>
          </a:p>
        </p:txBody>
      </p:sp>
    </p:spTree>
    <p:extLst>
      <p:ext uri="{BB962C8B-B14F-4D97-AF65-F5344CB8AC3E}">
        <p14:creationId xmlns:p14="http://schemas.microsoft.com/office/powerpoint/2010/main" val="1072669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lstStyle/>
          <a:p>
            <a:r>
              <a:rPr lang="nb-NO"/>
              <a:t>Uforutsette utgifter</a:t>
            </a:r>
          </a:p>
        </p:txBody>
      </p:sp>
      <p:sp>
        <p:nvSpPr>
          <p:cNvPr id="13" name="Text Placeholder 6">
            <a:extLst>
              <a:ext uri="{FF2B5EF4-FFF2-40B4-BE49-F238E27FC236}">
                <a16:creationId xmlns:a16="http://schemas.microsoft.com/office/drawing/2014/main" id="{80D4738F-401A-40EA-8612-13F2A81FCB9B}"/>
              </a:ext>
            </a:extLst>
          </p:cNvPr>
          <p:cNvSpPr>
            <a:spLocks noGrp="1"/>
          </p:cNvSpPr>
          <p:nvPr>
            <p:ph type="body" sz="quarter" idx="14"/>
          </p:nvPr>
        </p:nvSpPr>
        <p:spPr>
          <a:xfrm>
            <a:off x="781050" y="759751"/>
            <a:ext cx="11071315" cy="287867"/>
          </a:xfrm>
        </p:spPr>
        <p:txBody>
          <a:bodyPr/>
          <a:lstStyle/>
          <a:p>
            <a:r>
              <a:rPr lang="nb-NO" sz="1400" i="1">
                <a:solidFill>
                  <a:srgbClr val="002776"/>
                </a:solidFill>
              </a:rPr>
              <a:t>La oss si at husstanden får en uforutsett utgift på 15 000 kroner. Hvor problematisk ville det være? N= 1086</a:t>
            </a:r>
          </a:p>
        </p:txBody>
      </p:sp>
      <p:graphicFrame>
        <p:nvGraphicFramePr>
          <p:cNvPr id="3" name="Plassholder for innhold 6">
            <a:extLst>
              <a:ext uri="{FF2B5EF4-FFF2-40B4-BE49-F238E27FC236}">
                <a16:creationId xmlns:a16="http://schemas.microsoft.com/office/drawing/2014/main" id="{BD3BBB1D-AF80-64C3-612E-2BA285722209}"/>
              </a:ext>
            </a:extLst>
          </p:cNvPr>
          <p:cNvGraphicFramePr>
            <a:graphicFrameLocks/>
          </p:cNvGraphicFramePr>
          <p:nvPr/>
        </p:nvGraphicFramePr>
        <p:xfrm>
          <a:off x="1064185" y="1385218"/>
          <a:ext cx="10063629" cy="4599449"/>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619276E6-2249-9613-1C80-857D7B2043E0}"/>
              </a:ext>
            </a:extLst>
          </p:cNvPr>
          <p:cNvSpPr>
            <a:spLocks noGrp="1"/>
          </p:cNvSpPr>
          <p:nvPr>
            <p:ph type="sldNum" sz="quarter" idx="12"/>
          </p:nvPr>
        </p:nvSpPr>
        <p:spPr/>
        <p:txBody>
          <a:bodyPr/>
          <a:lstStyle/>
          <a:p>
            <a:fld id="{C8015E39-59DC-48A0-9676-AD2CAF5CD29F}" type="slidenum">
              <a:rPr lang="nb-NO" smtClean="0"/>
              <a:pPr/>
              <a:t>20</a:t>
            </a:fld>
            <a:endParaRPr lang="nb-NO"/>
          </a:p>
        </p:txBody>
      </p:sp>
    </p:spTree>
    <p:extLst>
      <p:ext uri="{BB962C8B-B14F-4D97-AF65-F5344CB8AC3E}">
        <p14:creationId xmlns:p14="http://schemas.microsoft.com/office/powerpoint/2010/main" val="3027807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FB98B-89EE-9113-36D2-225B9363B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74DBE-00D3-87A7-EA9C-D086BBDD05C6}"/>
              </a:ext>
            </a:extLst>
          </p:cNvPr>
          <p:cNvSpPr>
            <a:spLocks noGrp="1"/>
          </p:cNvSpPr>
          <p:nvPr>
            <p:ph type="title"/>
          </p:nvPr>
        </p:nvSpPr>
        <p:spPr>
          <a:xfrm>
            <a:off x="781251" y="221440"/>
            <a:ext cx="10629499" cy="403787"/>
          </a:xfrm>
        </p:spPr>
        <p:txBody>
          <a:bodyPr/>
          <a:lstStyle/>
          <a:p>
            <a:r>
              <a:rPr lang="nb-NO"/>
              <a:t>Pensjon</a:t>
            </a:r>
          </a:p>
        </p:txBody>
      </p:sp>
      <p:sp>
        <p:nvSpPr>
          <p:cNvPr id="4" name="Text Placeholder 6">
            <a:extLst>
              <a:ext uri="{FF2B5EF4-FFF2-40B4-BE49-F238E27FC236}">
                <a16:creationId xmlns:a16="http://schemas.microsoft.com/office/drawing/2014/main" id="{8B980D1C-010E-3AA6-64DA-E406E19BB3F1}"/>
              </a:ext>
            </a:extLst>
          </p:cNvPr>
          <p:cNvSpPr txBox="1">
            <a:spLocks/>
          </p:cNvSpPr>
          <p:nvPr/>
        </p:nvSpPr>
        <p:spPr>
          <a:xfrm>
            <a:off x="792954" y="740665"/>
            <a:ext cx="7853499" cy="28786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67" kern="1200">
                <a:solidFill>
                  <a:schemeClr val="accent2">
                    <a:lumMod val="60000"/>
                    <a:lumOff val="40000"/>
                  </a:schemeClr>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i="1">
                <a:solidFill>
                  <a:srgbClr val="00207D"/>
                </a:solidFill>
              </a:rPr>
              <a:t>Hvor mye sparer du til egen pensjon i måneden utover det arbeidsgiveren din sparer for deg?</a:t>
            </a:r>
          </a:p>
        </p:txBody>
      </p:sp>
      <p:sp>
        <p:nvSpPr>
          <p:cNvPr id="7" name="Slide Number Placeholder 6">
            <a:extLst>
              <a:ext uri="{FF2B5EF4-FFF2-40B4-BE49-F238E27FC236}">
                <a16:creationId xmlns:a16="http://schemas.microsoft.com/office/drawing/2014/main" id="{249FD852-3DB5-7BE5-E4A4-C8B66D7BA6E6}"/>
              </a:ext>
            </a:extLst>
          </p:cNvPr>
          <p:cNvSpPr>
            <a:spLocks noGrp="1"/>
          </p:cNvSpPr>
          <p:nvPr>
            <p:ph type="sldNum" sz="quarter" idx="12"/>
          </p:nvPr>
        </p:nvSpPr>
        <p:spPr/>
        <p:txBody>
          <a:bodyPr/>
          <a:lstStyle/>
          <a:p>
            <a:fld id="{C8015E39-59DC-48A0-9676-AD2CAF5CD29F}" type="slidenum">
              <a:rPr lang="nb-NO" smtClean="0"/>
              <a:pPr/>
              <a:t>21</a:t>
            </a:fld>
            <a:endParaRPr lang="nb-NO"/>
          </a:p>
        </p:txBody>
      </p:sp>
      <p:graphicFrame>
        <p:nvGraphicFramePr>
          <p:cNvPr id="3" name="Chart 4">
            <a:extLst>
              <a:ext uri="{FF2B5EF4-FFF2-40B4-BE49-F238E27FC236}">
                <a16:creationId xmlns:a16="http://schemas.microsoft.com/office/drawing/2014/main" id="{2D332BC0-14E2-92A1-7578-5ED521E3982A}"/>
              </a:ext>
            </a:extLst>
          </p:cNvPr>
          <p:cNvGraphicFramePr/>
          <p:nvPr/>
        </p:nvGraphicFramePr>
        <p:xfrm>
          <a:off x="832929" y="1194838"/>
          <a:ext cx="7466582" cy="4929871"/>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Sylinder 4">
            <a:extLst>
              <a:ext uri="{FF2B5EF4-FFF2-40B4-BE49-F238E27FC236}">
                <a16:creationId xmlns:a16="http://schemas.microsoft.com/office/drawing/2014/main" id="{00416357-6DE1-FF50-EC90-80BF6CD69100}"/>
              </a:ext>
            </a:extLst>
          </p:cNvPr>
          <p:cNvSpPr txBox="1"/>
          <p:nvPr/>
        </p:nvSpPr>
        <p:spPr>
          <a:xfrm>
            <a:off x="9162590" y="1213715"/>
            <a:ext cx="2213414" cy="1815882"/>
          </a:xfrm>
          <a:prstGeom prst="rect">
            <a:avLst/>
          </a:prstGeom>
          <a:noFill/>
        </p:spPr>
        <p:txBody>
          <a:bodyPr wrap="square" rtlCol="0">
            <a:spAutoFit/>
          </a:bodyPr>
          <a:lstStyle/>
          <a:p>
            <a:r>
              <a:rPr lang="nb-NO" sz="4000">
                <a:solidFill>
                  <a:srgbClr val="002060"/>
                </a:solidFill>
              </a:rPr>
              <a:t>2243</a:t>
            </a:r>
            <a:endParaRPr lang="nb-NO" sz="1200">
              <a:solidFill>
                <a:srgbClr val="002060"/>
              </a:solidFill>
            </a:endParaRPr>
          </a:p>
          <a:p>
            <a:r>
              <a:rPr lang="nb-NO" sz="1200">
                <a:solidFill>
                  <a:srgbClr val="002060"/>
                </a:solidFill>
              </a:rPr>
              <a:t>Gjennomsnittlig sparing blant de som sparer på </a:t>
            </a:r>
            <a:r>
              <a:rPr lang="nb-NO" sz="1200" b="1">
                <a:solidFill>
                  <a:srgbClr val="002060"/>
                </a:solidFill>
              </a:rPr>
              <a:t>totalnivå</a:t>
            </a:r>
            <a:r>
              <a:rPr lang="nb-NO" sz="1200">
                <a:solidFill>
                  <a:srgbClr val="002060"/>
                </a:solidFill>
              </a:rPr>
              <a:t>.</a:t>
            </a:r>
          </a:p>
          <a:p>
            <a:endParaRPr lang="nb-NO" sz="1200">
              <a:solidFill>
                <a:srgbClr val="002060"/>
              </a:solidFill>
              <a:highlight>
                <a:srgbClr val="FFFF00"/>
              </a:highlight>
            </a:endParaRPr>
          </a:p>
          <a:p>
            <a:endParaRPr lang="nb-NO" sz="1200">
              <a:highlight>
                <a:srgbClr val="FFFF00"/>
              </a:highlight>
            </a:endParaRPr>
          </a:p>
          <a:p>
            <a:endParaRPr lang="nb-NO" sz="1200"/>
          </a:p>
        </p:txBody>
      </p:sp>
      <p:sp>
        <p:nvSpPr>
          <p:cNvPr id="6" name="TekstSylinder 5">
            <a:extLst>
              <a:ext uri="{FF2B5EF4-FFF2-40B4-BE49-F238E27FC236}">
                <a16:creationId xmlns:a16="http://schemas.microsoft.com/office/drawing/2014/main" id="{83050367-A45A-7D5A-D0A0-C3B9932502D8}"/>
              </a:ext>
            </a:extLst>
          </p:cNvPr>
          <p:cNvSpPr txBox="1"/>
          <p:nvPr/>
        </p:nvSpPr>
        <p:spPr>
          <a:xfrm>
            <a:off x="9162590" y="2684114"/>
            <a:ext cx="2213414" cy="1631216"/>
          </a:xfrm>
          <a:prstGeom prst="rect">
            <a:avLst/>
          </a:prstGeom>
          <a:noFill/>
        </p:spPr>
        <p:txBody>
          <a:bodyPr wrap="square" rtlCol="0">
            <a:spAutoFit/>
          </a:bodyPr>
          <a:lstStyle/>
          <a:p>
            <a:r>
              <a:rPr lang="nb-NO" sz="4000">
                <a:solidFill>
                  <a:srgbClr val="356699"/>
                </a:solidFill>
              </a:rPr>
              <a:t>2251</a:t>
            </a:r>
            <a:endParaRPr lang="nb-NO" sz="1200">
              <a:solidFill>
                <a:srgbClr val="356699"/>
              </a:solidFill>
            </a:endParaRPr>
          </a:p>
          <a:p>
            <a:r>
              <a:rPr lang="nb-NO" sz="1200">
                <a:solidFill>
                  <a:srgbClr val="002060"/>
                </a:solidFill>
              </a:rPr>
              <a:t>Gjennomsnittlig sparing blant de som sparer i </a:t>
            </a:r>
            <a:r>
              <a:rPr lang="nb-NO" sz="1200" b="1">
                <a:solidFill>
                  <a:srgbClr val="002060"/>
                </a:solidFill>
              </a:rPr>
              <a:t>hovedstadsregionen</a:t>
            </a:r>
            <a:r>
              <a:rPr lang="nb-NO" sz="1200">
                <a:solidFill>
                  <a:srgbClr val="002060"/>
                </a:solidFill>
              </a:rPr>
              <a:t>.</a:t>
            </a:r>
          </a:p>
          <a:p>
            <a:endParaRPr lang="nb-NO" sz="1200">
              <a:highlight>
                <a:srgbClr val="FFFF00"/>
              </a:highlight>
            </a:endParaRPr>
          </a:p>
          <a:p>
            <a:endParaRPr lang="nb-NO" sz="1200"/>
          </a:p>
        </p:txBody>
      </p:sp>
      <p:sp>
        <p:nvSpPr>
          <p:cNvPr id="8" name="TekstSylinder 7">
            <a:extLst>
              <a:ext uri="{FF2B5EF4-FFF2-40B4-BE49-F238E27FC236}">
                <a16:creationId xmlns:a16="http://schemas.microsoft.com/office/drawing/2014/main" id="{0BFCB741-5482-05F7-DC68-50E27F94175F}"/>
              </a:ext>
            </a:extLst>
          </p:cNvPr>
          <p:cNvSpPr txBox="1"/>
          <p:nvPr/>
        </p:nvSpPr>
        <p:spPr>
          <a:xfrm>
            <a:off x="9197336" y="4302288"/>
            <a:ext cx="2213414" cy="2000548"/>
          </a:xfrm>
          <a:prstGeom prst="rect">
            <a:avLst/>
          </a:prstGeom>
          <a:noFill/>
        </p:spPr>
        <p:txBody>
          <a:bodyPr wrap="square" rtlCol="0">
            <a:spAutoFit/>
          </a:bodyPr>
          <a:lstStyle/>
          <a:p>
            <a:r>
              <a:rPr lang="nb-NO" sz="4000">
                <a:solidFill>
                  <a:srgbClr val="7EB5D2"/>
                </a:solidFill>
              </a:rPr>
              <a:t>2196</a:t>
            </a:r>
            <a:endParaRPr lang="nb-NO" sz="1200">
              <a:solidFill>
                <a:srgbClr val="7EB5D2"/>
              </a:solidFill>
            </a:endParaRPr>
          </a:p>
          <a:p>
            <a:r>
              <a:rPr lang="nb-NO" sz="1200">
                <a:solidFill>
                  <a:srgbClr val="002060"/>
                </a:solidFill>
              </a:rPr>
              <a:t>Gjennomsnittlig sparing blant de som sparer på </a:t>
            </a:r>
            <a:r>
              <a:rPr lang="nb-NO" sz="1200" b="1">
                <a:solidFill>
                  <a:srgbClr val="002060"/>
                </a:solidFill>
              </a:rPr>
              <a:t>Innlandet</a:t>
            </a:r>
            <a:r>
              <a:rPr lang="nb-NO" sz="1200">
                <a:solidFill>
                  <a:srgbClr val="002060"/>
                </a:solidFill>
              </a:rPr>
              <a:t>.</a:t>
            </a:r>
          </a:p>
          <a:p>
            <a:endParaRPr lang="nb-NO" sz="1200">
              <a:highlight>
                <a:srgbClr val="FFFF00"/>
              </a:highlight>
            </a:endParaRPr>
          </a:p>
          <a:p>
            <a:endParaRPr lang="nb-NO" sz="1200">
              <a:solidFill>
                <a:srgbClr val="002060"/>
              </a:solidFill>
              <a:highlight>
                <a:srgbClr val="FFFF00"/>
              </a:highlight>
            </a:endParaRPr>
          </a:p>
          <a:p>
            <a:endParaRPr lang="nb-NO" sz="1200">
              <a:highlight>
                <a:srgbClr val="FFFF00"/>
              </a:highlight>
            </a:endParaRPr>
          </a:p>
          <a:p>
            <a:endParaRPr lang="nb-NO" sz="1200"/>
          </a:p>
        </p:txBody>
      </p:sp>
      <p:sp>
        <p:nvSpPr>
          <p:cNvPr id="9" name="TekstSylinder 8">
            <a:extLst>
              <a:ext uri="{FF2B5EF4-FFF2-40B4-BE49-F238E27FC236}">
                <a16:creationId xmlns:a16="http://schemas.microsoft.com/office/drawing/2014/main" id="{5E9A07A7-E23A-C31C-5F28-503A5285614F}"/>
              </a:ext>
            </a:extLst>
          </p:cNvPr>
          <p:cNvSpPr txBox="1"/>
          <p:nvPr/>
        </p:nvSpPr>
        <p:spPr>
          <a:xfrm>
            <a:off x="2748994" y="6408707"/>
            <a:ext cx="5274201" cy="276999"/>
          </a:xfrm>
          <a:prstGeom prst="rect">
            <a:avLst/>
          </a:prstGeom>
          <a:noFill/>
        </p:spPr>
        <p:txBody>
          <a:bodyPr wrap="none" rtlCol="0">
            <a:spAutoFit/>
          </a:bodyPr>
          <a:lstStyle/>
          <a:p>
            <a:r>
              <a:rPr lang="nb-NO" sz="1200"/>
              <a:t>*Under 500 er kodet som = 250, 5000 eller mer er kodet som = 6000.</a:t>
            </a:r>
          </a:p>
        </p:txBody>
      </p:sp>
    </p:spTree>
    <p:extLst>
      <p:ext uri="{BB962C8B-B14F-4D97-AF65-F5344CB8AC3E}">
        <p14:creationId xmlns:p14="http://schemas.microsoft.com/office/powerpoint/2010/main" val="22170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74589-82E0-F998-E713-47DDD25CCDF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9F7B257-E98F-51CB-586E-A2BA07C0897E}"/>
              </a:ext>
            </a:extLst>
          </p:cNvPr>
          <p:cNvSpPr>
            <a:spLocks noGrp="1"/>
          </p:cNvSpPr>
          <p:nvPr>
            <p:ph type="title"/>
          </p:nvPr>
        </p:nvSpPr>
        <p:spPr>
          <a:xfrm>
            <a:off x="781251" y="337805"/>
            <a:ext cx="10629499" cy="403787"/>
          </a:xfrm>
        </p:spPr>
        <p:txBody>
          <a:bodyPr/>
          <a:lstStyle/>
          <a:p>
            <a:r>
              <a:rPr lang="nb-NO"/>
              <a:t>Gjennomsnittlig sparing til pensjon blant de som sparer</a:t>
            </a:r>
          </a:p>
        </p:txBody>
      </p:sp>
      <p:sp>
        <p:nvSpPr>
          <p:cNvPr id="6" name="Text Placeholder 6">
            <a:extLst>
              <a:ext uri="{FF2B5EF4-FFF2-40B4-BE49-F238E27FC236}">
                <a16:creationId xmlns:a16="http://schemas.microsoft.com/office/drawing/2014/main" id="{4E90215A-7EBD-1F97-61A6-5D616ECD5D45}"/>
              </a:ext>
            </a:extLst>
          </p:cNvPr>
          <p:cNvSpPr>
            <a:spLocks noGrp="1"/>
          </p:cNvSpPr>
          <p:nvPr>
            <p:ph type="body" sz="quarter" idx="14"/>
          </p:nvPr>
        </p:nvSpPr>
        <p:spPr>
          <a:xfrm>
            <a:off x="781050" y="816901"/>
            <a:ext cx="10629900" cy="287867"/>
          </a:xfrm>
        </p:spPr>
        <p:txBody>
          <a:bodyPr/>
          <a:lstStyle/>
          <a:p>
            <a:r>
              <a:rPr lang="nb-NO" sz="1400" i="1">
                <a:solidFill>
                  <a:srgbClr val="00207D"/>
                </a:solidFill>
              </a:rPr>
              <a:t>Hvor mye sparer du til egen pensjon i måneden utover det arbeidsgiveren din sparer for deg?</a:t>
            </a:r>
          </a:p>
        </p:txBody>
      </p:sp>
      <p:sp>
        <p:nvSpPr>
          <p:cNvPr id="7" name="Slide Number Placeholder 6">
            <a:extLst>
              <a:ext uri="{FF2B5EF4-FFF2-40B4-BE49-F238E27FC236}">
                <a16:creationId xmlns:a16="http://schemas.microsoft.com/office/drawing/2014/main" id="{C2BB847A-A699-8B22-4A1F-0194B3C5756D}"/>
              </a:ext>
            </a:extLst>
          </p:cNvPr>
          <p:cNvSpPr>
            <a:spLocks noGrp="1"/>
          </p:cNvSpPr>
          <p:nvPr>
            <p:ph type="sldNum" sz="quarter" idx="12"/>
          </p:nvPr>
        </p:nvSpPr>
        <p:spPr/>
        <p:txBody>
          <a:bodyPr/>
          <a:lstStyle/>
          <a:p>
            <a:fld id="{C8015E39-59DC-48A0-9676-AD2CAF5CD29F}" type="slidenum">
              <a:rPr lang="nb-NO" smtClean="0"/>
              <a:pPr/>
              <a:t>22</a:t>
            </a:fld>
            <a:endParaRPr lang="nb-NO"/>
          </a:p>
        </p:txBody>
      </p:sp>
      <p:graphicFrame>
        <p:nvGraphicFramePr>
          <p:cNvPr id="20" name="Diagram 19">
            <a:extLst>
              <a:ext uri="{FF2B5EF4-FFF2-40B4-BE49-F238E27FC236}">
                <a16:creationId xmlns:a16="http://schemas.microsoft.com/office/drawing/2014/main" id="{C3A2758B-FAF7-587F-D86B-CADC75C28EB4}"/>
              </a:ext>
            </a:extLst>
          </p:cNvPr>
          <p:cNvGraphicFramePr/>
          <p:nvPr/>
        </p:nvGraphicFramePr>
        <p:xfrm>
          <a:off x="943072" y="1598205"/>
          <a:ext cx="6681429" cy="40823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ell 9">
            <a:extLst>
              <a:ext uri="{FF2B5EF4-FFF2-40B4-BE49-F238E27FC236}">
                <a16:creationId xmlns:a16="http://schemas.microsoft.com/office/drawing/2014/main" id="{F6AE9D88-842D-615B-1C84-E32428229755}"/>
              </a:ext>
            </a:extLst>
          </p:cNvPr>
          <p:cNvGraphicFramePr>
            <a:graphicFrameLocks noGrp="1"/>
          </p:cNvGraphicFramePr>
          <p:nvPr/>
        </p:nvGraphicFramePr>
        <p:xfrm>
          <a:off x="8720559" y="1745653"/>
          <a:ext cx="2913807" cy="2240280"/>
        </p:xfrm>
        <a:graphic>
          <a:graphicData uri="http://schemas.openxmlformats.org/drawingml/2006/table">
            <a:tbl>
              <a:tblPr firstRow="1" bandRow="1">
                <a:tableStyleId>{69012ECD-51FC-41F1-AA8D-1B2483CD663E}</a:tableStyleId>
              </a:tblPr>
              <a:tblGrid>
                <a:gridCol w="1442079">
                  <a:extLst>
                    <a:ext uri="{9D8B030D-6E8A-4147-A177-3AD203B41FA5}">
                      <a16:colId xmlns:a16="http://schemas.microsoft.com/office/drawing/2014/main" val="1217700801"/>
                    </a:ext>
                  </a:extLst>
                </a:gridCol>
                <a:gridCol w="1471728">
                  <a:extLst>
                    <a:ext uri="{9D8B030D-6E8A-4147-A177-3AD203B41FA5}">
                      <a16:colId xmlns:a16="http://schemas.microsoft.com/office/drawing/2014/main" val="2614106881"/>
                    </a:ext>
                  </a:extLst>
                </a:gridCol>
              </a:tblGrid>
              <a:tr h="0">
                <a:tc>
                  <a:txBody>
                    <a:bodyPr/>
                    <a:lstStyle/>
                    <a:p>
                      <a:r>
                        <a:rPr lang="nb-NO" sz="1100"/>
                        <a:t>Kategori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r>
                        <a:rPr lang="nb-NO" sz="1100"/>
                        <a:t>Kodet verdi for gjennomsnitt</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542411058"/>
                  </a:ext>
                </a:extLst>
              </a:tr>
              <a:tr h="173869">
                <a:tc>
                  <a:txBody>
                    <a:bodyPr/>
                    <a:lstStyle/>
                    <a:p>
                      <a:r>
                        <a:rPr lang="nb-NO" sz="1100"/>
                        <a:t>Under 500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lang="nb-NO" sz="1100"/>
                        <a:t>250</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788931340"/>
                  </a:ext>
                </a:extLst>
              </a:tr>
              <a:tr h="173869">
                <a:tc>
                  <a:txBody>
                    <a:bodyPr/>
                    <a:lstStyle/>
                    <a:p>
                      <a:r>
                        <a:rPr lang="nb-NO" sz="1100"/>
                        <a:t>500-999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lang="nb-NO" sz="1100"/>
                        <a:t>750</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873665792"/>
                  </a:ext>
                </a:extLst>
              </a:tr>
              <a:tr h="173869">
                <a:tc>
                  <a:txBody>
                    <a:bodyPr/>
                    <a:lstStyle/>
                    <a:p>
                      <a:r>
                        <a:rPr lang="nb-NO" sz="1100"/>
                        <a:t>1000-1999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lang="nb-NO" sz="1100"/>
                        <a:t>1500</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414349909"/>
                  </a:ext>
                </a:extLst>
              </a:tr>
              <a:tr h="173869">
                <a:tc>
                  <a:txBody>
                    <a:bodyPr/>
                    <a:lstStyle/>
                    <a:p>
                      <a:r>
                        <a:rPr lang="nb-NO" sz="1100"/>
                        <a:t>2000-2999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lang="nb-NO" sz="1100"/>
                        <a:t>2500</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606578845"/>
                  </a:ext>
                </a:extLst>
              </a:tr>
              <a:tr h="173869">
                <a:tc>
                  <a:txBody>
                    <a:bodyPr/>
                    <a:lstStyle/>
                    <a:p>
                      <a:r>
                        <a:rPr lang="nb-NO" sz="1100"/>
                        <a:t>3000-3999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lang="nb-NO" sz="1100"/>
                        <a:t>3500</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679994469"/>
                  </a:ext>
                </a:extLst>
              </a:tr>
              <a:tr h="173869">
                <a:tc>
                  <a:txBody>
                    <a:bodyPr/>
                    <a:lstStyle/>
                    <a:p>
                      <a:r>
                        <a:rPr lang="nb-NO" sz="1100"/>
                        <a:t>4000-4999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lang="nb-NO" sz="1100"/>
                        <a:t>4500</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507907698"/>
                  </a:ext>
                </a:extLst>
              </a:tr>
              <a:tr h="173869">
                <a:tc>
                  <a:txBody>
                    <a:bodyPr/>
                    <a:lstStyle/>
                    <a:p>
                      <a:r>
                        <a:rPr lang="nb-NO" sz="1100"/>
                        <a:t>Mer enn 5000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lang="nb-NO" sz="1100"/>
                        <a:t>6000</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253626641"/>
                  </a:ext>
                </a:extLst>
              </a:tr>
            </a:tbl>
          </a:graphicData>
        </a:graphic>
      </p:graphicFrame>
    </p:spTree>
    <p:extLst>
      <p:ext uri="{BB962C8B-B14F-4D97-AF65-F5344CB8AC3E}">
        <p14:creationId xmlns:p14="http://schemas.microsoft.com/office/powerpoint/2010/main" val="4129292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85F03735-1614-44A7-B670-B86C249548E7}"/>
              </a:ext>
            </a:extLst>
          </p:cNvPr>
          <p:cNvSpPr txBox="1">
            <a:spLocks/>
          </p:cNvSpPr>
          <p:nvPr/>
        </p:nvSpPr>
        <p:spPr>
          <a:xfrm>
            <a:off x="876571" y="1114724"/>
            <a:ext cx="3821732" cy="4820250"/>
          </a:xfrm>
          <a:prstGeom prst="rect">
            <a:avLst/>
          </a:prstGeom>
        </p:spPr>
        <p:txBody>
          <a:bodyPr>
            <a:noAutofit/>
          </a:bodyPr>
          <a:lstStyle>
            <a:lvl1pPr marL="337354" indent="-337354" algn="l" defTabSz="342752" rtl="0" eaLnBrk="1" latinLnBrk="0" hangingPunct="1">
              <a:lnSpc>
                <a:spcPct val="100000"/>
              </a:lnSpc>
              <a:spcBef>
                <a:spcPts val="225"/>
              </a:spcBef>
              <a:buClr>
                <a:schemeClr val="accent4"/>
              </a:buClr>
              <a:buFont typeface="Arial" panose="020B0604020202020204" pitchFamily="34" charset="0"/>
              <a:buChar char="•"/>
              <a:defRPr sz="2000" kern="1200">
                <a:solidFill>
                  <a:schemeClr val="accent4"/>
                </a:solidFill>
                <a:latin typeface="+mn-lt"/>
                <a:ea typeface="+mn-ea"/>
                <a:cs typeface="+mn-cs"/>
              </a:defRPr>
            </a:lvl1pPr>
            <a:lvl2pPr marL="674708" indent="-337354" algn="l" defTabSz="342752" rtl="0" eaLnBrk="1" latinLnBrk="0" hangingPunct="1">
              <a:lnSpc>
                <a:spcPct val="100000"/>
              </a:lnSpc>
              <a:spcBef>
                <a:spcPts val="300"/>
              </a:spcBef>
              <a:buClr>
                <a:schemeClr val="accent4"/>
              </a:buClr>
              <a:buFont typeface="Arial" panose="020B0604020202020204" pitchFamily="34" charset="0"/>
              <a:buChar char="‒"/>
              <a:defRPr sz="2000" kern="1200">
                <a:solidFill>
                  <a:schemeClr val="accent4"/>
                </a:solidFill>
                <a:latin typeface="+mn-lt"/>
                <a:ea typeface="+mn-ea"/>
                <a:cs typeface="+mn-cs"/>
              </a:defRPr>
            </a:lvl2pPr>
            <a:lvl3pPr marL="1012062" indent="-337354" algn="l" defTabSz="342752" rtl="0" eaLnBrk="1" latinLnBrk="0" hangingPunct="1">
              <a:lnSpc>
                <a:spcPct val="80000"/>
              </a:lnSpc>
              <a:spcBef>
                <a:spcPts val="0"/>
              </a:spcBef>
              <a:buClr>
                <a:schemeClr val="accent4"/>
              </a:buClr>
              <a:buFont typeface="Arial" panose="020B0604020202020204" pitchFamily="34" charset="0"/>
              <a:buChar char="‒"/>
              <a:defRPr sz="1600" kern="1200">
                <a:solidFill>
                  <a:schemeClr val="accent4"/>
                </a:solidFill>
                <a:latin typeface="+mn-lt"/>
                <a:ea typeface="+mn-ea"/>
                <a:cs typeface="+mn-cs"/>
              </a:defRPr>
            </a:lvl3pPr>
            <a:lvl4pPr marL="1349415" indent="-337354" algn="l" defTabSz="342752" rtl="0" eaLnBrk="1" latinLnBrk="0" hangingPunct="1">
              <a:lnSpc>
                <a:spcPct val="80000"/>
              </a:lnSpc>
              <a:spcBef>
                <a:spcPts val="0"/>
              </a:spcBef>
              <a:buClr>
                <a:schemeClr val="accent4"/>
              </a:buClr>
              <a:buFont typeface="Arial" panose="020B0604020202020204" pitchFamily="34" charset="0"/>
              <a:buChar char="‒"/>
              <a:defRPr sz="1400" kern="1200">
                <a:solidFill>
                  <a:schemeClr val="accent4"/>
                </a:solidFill>
                <a:latin typeface="+mn-lt"/>
                <a:ea typeface="+mn-ea"/>
                <a:cs typeface="+mn-cs"/>
              </a:defRPr>
            </a:lvl4pPr>
            <a:lvl5pPr marL="1686768" indent="-337354" algn="l" defTabSz="342752" rtl="0" eaLnBrk="1" latinLnBrk="0" hangingPunct="1">
              <a:lnSpc>
                <a:spcPct val="80000"/>
              </a:lnSpc>
              <a:spcBef>
                <a:spcPts val="0"/>
              </a:spcBef>
              <a:buClr>
                <a:schemeClr val="accent4"/>
              </a:buClr>
              <a:buFont typeface="Arial" panose="020B0604020202020204" pitchFamily="34" charset="0"/>
              <a:buChar char="‒"/>
              <a:defRPr sz="1200" kern="1200">
                <a:solidFill>
                  <a:schemeClr val="accent4"/>
                </a:solidFill>
                <a:latin typeface="+mn-lt"/>
                <a:ea typeface="+mn-ea"/>
                <a:cs typeface="+mn-cs"/>
              </a:defRPr>
            </a:lvl5pPr>
            <a:lvl6pPr marL="94256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6pPr>
            <a:lvl7pPr marL="111394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7pPr>
            <a:lvl8pPr marL="128531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8pPr>
            <a:lvl9pPr marL="145669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9pPr>
          </a:lstStyle>
          <a:p>
            <a:pPr marL="0" indent="0" defTabSz="456991">
              <a:lnSpc>
                <a:spcPct val="110000"/>
              </a:lnSpc>
              <a:spcBef>
                <a:spcPts val="300"/>
              </a:spcBef>
              <a:buClr>
                <a:srgbClr val="808080"/>
              </a:buClr>
              <a:buNone/>
              <a:defRPr/>
            </a:pPr>
            <a:r>
              <a:rPr lang="nb-NO" sz="1000" b="1" dirty="0">
                <a:solidFill>
                  <a:schemeClr val="accent2"/>
                </a:solidFill>
              </a:rPr>
              <a:t>Tema</a:t>
            </a:r>
            <a:endParaRPr lang="nb-NO" sz="1000" b="1" dirty="0">
              <a:solidFill>
                <a:schemeClr val="accent2"/>
              </a:solidFill>
              <a:effectLst>
                <a:outerShdw blurRad="63500" dist="37357" dir="2700000" sx="0" sy="0" rotWithShape="0">
                  <a:scrgbClr r="0" g="0" b="0"/>
                </a:outerShdw>
              </a:effectLst>
            </a:endParaRPr>
          </a:p>
          <a:p>
            <a:pPr marL="0" indent="0" defTabSz="456991">
              <a:lnSpc>
                <a:spcPct val="110000"/>
              </a:lnSpc>
              <a:spcBef>
                <a:spcPts val="300"/>
              </a:spcBef>
              <a:buClr>
                <a:srgbClr val="808080"/>
              </a:buClr>
              <a:buNone/>
              <a:defRPr/>
            </a:pPr>
            <a:r>
              <a:rPr lang="nb-NO" sz="1000" dirty="0">
                <a:solidFill>
                  <a:schemeClr val="accent2"/>
                </a:solidFill>
              </a:rPr>
              <a:t>En forventningsundersøkelse er et robust redskap for å få et bilde av nåværende og framtidig forbrukeratferd, og gir et godt mål på antatt framtidig etterspørsel blant forbrukerne. For bedrifter ser vi på ulike parametere knyttet til bedriftens økonomi i inneværende- og for neste året. Forventningsundersøkelser brukes som mål på økonomiens tilstand i en rekke land av myndigheter og finansielle aktører. </a:t>
            </a:r>
          </a:p>
          <a:p>
            <a:pPr marL="0" indent="0" defTabSz="456991">
              <a:lnSpc>
                <a:spcPct val="110000"/>
              </a:lnSpc>
              <a:spcBef>
                <a:spcPts val="300"/>
              </a:spcBef>
              <a:buClr>
                <a:srgbClr val="808080"/>
              </a:buClr>
              <a:buNone/>
              <a:defRPr/>
            </a:pPr>
            <a:r>
              <a:rPr lang="nb-NO" sz="1000" dirty="0">
                <a:solidFill>
                  <a:schemeClr val="accent2"/>
                </a:solidFill>
              </a:rPr>
              <a:t>Undersøkelsen ble gjennomført i oktober-november 2025</a:t>
            </a:r>
          </a:p>
          <a:p>
            <a:pPr marL="0" indent="0" defTabSz="456991">
              <a:lnSpc>
                <a:spcPct val="110000"/>
              </a:lnSpc>
              <a:spcBef>
                <a:spcPts val="300"/>
              </a:spcBef>
              <a:buClr>
                <a:srgbClr val="808080"/>
              </a:buClr>
              <a:buNone/>
              <a:defRPr/>
            </a:pPr>
            <a:endParaRPr lang="nb-NO" sz="1000" dirty="0">
              <a:solidFill>
                <a:schemeClr val="accent2"/>
              </a:solidFill>
            </a:endParaRPr>
          </a:p>
          <a:p>
            <a:pPr marL="0" indent="0" defTabSz="456991">
              <a:lnSpc>
                <a:spcPct val="110000"/>
              </a:lnSpc>
              <a:spcBef>
                <a:spcPts val="300"/>
              </a:spcBef>
              <a:buClr>
                <a:srgbClr val="808080"/>
              </a:buClr>
              <a:buNone/>
              <a:defRPr/>
            </a:pPr>
            <a:r>
              <a:rPr lang="nb-NO" sz="1000" b="1" dirty="0">
                <a:solidFill>
                  <a:schemeClr val="accent2"/>
                </a:solidFill>
              </a:rPr>
              <a:t>Datainnsamling Forbrukere</a:t>
            </a:r>
          </a:p>
          <a:p>
            <a:pPr marL="0" lvl="2" indent="0" defTabSz="456991">
              <a:lnSpc>
                <a:spcPct val="110000"/>
              </a:lnSpc>
              <a:buClr>
                <a:srgbClr val="808080"/>
              </a:buClr>
              <a:buNone/>
              <a:defRPr/>
            </a:pPr>
            <a:r>
              <a:rPr lang="nb-NO" sz="1000" dirty="0">
                <a:solidFill>
                  <a:schemeClr val="accent2"/>
                </a:solidFill>
              </a:rPr>
              <a:t>Representativt utvalg av befolkningen i de tidligere fylkene Oppland, Hedmark, Oslo og Akershus. Resultatene er vektet til representativitet på bakgrunn av kjønn, alder og region. </a:t>
            </a:r>
          </a:p>
          <a:p>
            <a:pPr marL="0" lvl="2" indent="0" defTabSz="456991">
              <a:lnSpc>
                <a:spcPct val="110000"/>
              </a:lnSpc>
              <a:buClr>
                <a:srgbClr val="808080"/>
              </a:buClr>
              <a:buNone/>
              <a:defRPr/>
            </a:pPr>
            <a:r>
              <a:rPr lang="nb-NO" sz="1000" dirty="0">
                <a:solidFill>
                  <a:schemeClr val="accent2"/>
                </a:solidFill>
              </a:rPr>
              <a:t>N = 1086 personer</a:t>
            </a:r>
          </a:p>
          <a:p>
            <a:pPr marL="0" lvl="2" indent="0" defTabSz="456991">
              <a:lnSpc>
                <a:spcPct val="110000"/>
              </a:lnSpc>
              <a:buClr>
                <a:srgbClr val="808080"/>
              </a:buClr>
              <a:buNone/>
              <a:defRPr/>
            </a:pPr>
            <a:endParaRPr lang="nb-NO" sz="1000" dirty="0">
              <a:solidFill>
                <a:schemeClr val="accent2"/>
              </a:solidFill>
            </a:endParaRPr>
          </a:p>
          <a:p>
            <a:pPr marL="0" lvl="2" indent="0">
              <a:lnSpc>
                <a:spcPct val="120000"/>
              </a:lnSpc>
              <a:buNone/>
            </a:pPr>
            <a:r>
              <a:rPr lang="nb-NO" sz="1000" b="1" dirty="0">
                <a:solidFill>
                  <a:schemeClr val="accent2"/>
                </a:solidFill>
              </a:rPr>
              <a:t>Datainnsamling bedrifter </a:t>
            </a:r>
          </a:p>
          <a:p>
            <a:pPr marL="0" lvl="2" indent="0">
              <a:lnSpc>
                <a:spcPct val="120000"/>
              </a:lnSpc>
              <a:buNone/>
            </a:pPr>
            <a:r>
              <a:rPr lang="nb-NO" sz="1000" dirty="0">
                <a:solidFill>
                  <a:schemeClr val="accent2"/>
                </a:solidFill>
              </a:rPr>
              <a:t>Representativt utvalg bedrifter i utvalgte bransjer i hovedstadsregionen. Målgruppen for undersøkelsen er daglig leder/økonomiansvarlig. Datainnsamlingen er gjennomført i november 2025.</a:t>
            </a:r>
          </a:p>
          <a:p>
            <a:pPr marL="0" lvl="2" indent="0">
              <a:lnSpc>
                <a:spcPct val="120000"/>
              </a:lnSpc>
              <a:buNone/>
            </a:pPr>
            <a:r>
              <a:rPr lang="nb-NO" sz="1000" dirty="0">
                <a:solidFill>
                  <a:schemeClr val="accent2"/>
                </a:solidFill>
              </a:rPr>
              <a:t>Resultatene er vektet til representativitet på basis av bransje. </a:t>
            </a:r>
          </a:p>
          <a:p>
            <a:pPr marL="0" lvl="2" indent="0">
              <a:lnSpc>
                <a:spcPct val="120000"/>
              </a:lnSpc>
              <a:buNone/>
            </a:pPr>
            <a:r>
              <a:rPr lang="nb-NO" sz="1000" dirty="0">
                <a:solidFill>
                  <a:schemeClr val="accent2"/>
                </a:solidFill>
              </a:rPr>
              <a:t>N = 841 bedrifter</a:t>
            </a:r>
          </a:p>
          <a:p>
            <a:pPr marL="0" lvl="2" indent="0" defTabSz="456991">
              <a:lnSpc>
                <a:spcPct val="110000"/>
              </a:lnSpc>
              <a:buClr>
                <a:srgbClr val="808080"/>
              </a:buClr>
              <a:buNone/>
              <a:defRPr/>
            </a:pPr>
            <a:br>
              <a:rPr lang="nb-NO" sz="1067" dirty="0">
                <a:solidFill>
                  <a:schemeClr val="tx1">
                    <a:lumMod val="50000"/>
                    <a:lumOff val="50000"/>
                  </a:schemeClr>
                </a:solidFill>
                <a:latin typeface="Calibri" panose="020F0502020204030204"/>
              </a:rPr>
            </a:br>
            <a:endParaRPr lang="nb-NO" sz="1067" dirty="0">
              <a:solidFill>
                <a:schemeClr val="tx1">
                  <a:lumMod val="50000"/>
                  <a:lumOff val="50000"/>
                </a:schemeClr>
              </a:solidFill>
              <a:latin typeface="Calibri" panose="020F0502020204030204"/>
            </a:endParaRPr>
          </a:p>
        </p:txBody>
      </p:sp>
      <p:sp>
        <p:nvSpPr>
          <p:cNvPr id="5" name="Content Placeholder 5">
            <a:extLst>
              <a:ext uri="{FF2B5EF4-FFF2-40B4-BE49-F238E27FC236}">
                <a16:creationId xmlns:a16="http://schemas.microsoft.com/office/drawing/2014/main" id="{4A2F8DE7-94A6-4A99-9676-17293D4796BB}"/>
              </a:ext>
            </a:extLst>
          </p:cNvPr>
          <p:cNvSpPr txBox="1">
            <a:spLocks/>
          </p:cNvSpPr>
          <p:nvPr/>
        </p:nvSpPr>
        <p:spPr>
          <a:xfrm>
            <a:off x="4869157" y="1114724"/>
            <a:ext cx="2997497" cy="4403031"/>
          </a:xfrm>
          <a:prstGeom prst="rect">
            <a:avLst/>
          </a:prstGeom>
        </p:spPr>
        <p:txBody>
          <a:bodyPr>
            <a:noAutofit/>
          </a:bodyPr>
          <a:lstStyle>
            <a:lvl1pPr marL="337354" indent="-337354" algn="l" defTabSz="342752" rtl="0" eaLnBrk="1" latinLnBrk="0" hangingPunct="1">
              <a:lnSpc>
                <a:spcPct val="100000"/>
              </a:lnSpc>
              <a:spcBef>
                <a:spcPts val="225"/>
              </a:spcBef>
              <a:buClr>
                <a:schemeClr val="accent4"/>
              </a:buClr>
              <a:buFont typeface="Arial" panose="020B0604020202020204" pitchFamily="34" charset="0"/>
              <a:buChar char="•"/>
              <a:defRPr sz="2000" kern="1200">
                <a:solidFill>
                  <a:schemeClr val="accent4"/>
                </a:solidFill>
                <a:latin typeface="+mn-lt"/>
                <a:ea typeface="+mn-ea"/>
                <a:cs typeface="+mn-cs"/>
              </a:defRPr>
            </a:lvl1pPr>
            <a:lvl2pPr marL="674708" indent="-337354" algn="l" defTabSz="342752" rtl="0" eaLnBrk="1" latinLnBrk="0" hangingPunct="1">
              <a:lnSpc>
                <a:spcPct val="100000"/>
              </a:lnSpc>
              <a:spcBef>
                <a:spcPts val="300"/>
              </a:spcBef>
              <a:buClr>
                <a:schemeClr val="accent4"/>
              </a:buClr>
              <a:buFont typeface="Arial" panose="020B0604020202020204" pitchFamily="34" charset="0"/>
              <a:buChar char="‒"/>
              <a:defRPr sz="2000" kern="1200">
                <a:solidFill>
                  <a:schemeClr val="accent4"/>
                </a:solidFill>
                <a:latin typeface="+mn-lt"/>
                <a:ea typeface="+mn-ea"/>
                <a:cs typeface="+mn-cs"/>
              </a:defRPr>
            </a:lvl2pPr>
            <a:lvl3pPr marL="1012062" indent="-337354" algn="l" defTabSz="342752" rtl="0" eaLnBrk="1" latinLnBrk="0" hangingPunct="1">
              <a:lnSpc>
                <a:spcPct val="80000"/>
              </a:lnSpc>
              <a:spcBef>
                <a:spcPts val="0"/>
              </a:spcBef>
              <a:buClr>
                <a:schemeClr val="accent4"/>
              </a:buClr>
              <a:buFont typeface="Arial" panose="020B0604020202020204" pitchFamily="34" charset="0"/>
              <a:buChar char="‒"/>
              <a:defRPr sz="1600" kern="1200">
                <a:solidFill>
                  <a:schemeClr val="accent4"/>
                </a:solidFill>
                <a:latin typeface="+mn-lt"/>
                <a:ea typeface="+mn-ea"/>
                <a:cs typeface="+mn-cs"/>
              </a:defRPr>
            </a:lvl3pPr>
            <a:lvl4pPr marL="1349415" indent="-337354" algn="l" defTabSz="342752" rtl="0" eaLnBrk="1" latinLnBrk="0" hangingPunct="1">
              <a:lnSpc>
                <a:spcPct val="80000"/>
              </a:lnSpc>
              <a:spcBef>
                <a:spcPts val="0"/>
              </a:spcBef>
              <a:buClr>
                <a:schemeClr val="accent4"/>
              </a:buClr>
              <a:buFont typeface="Arial" panose="020B0604020202020204" pitchFamily="34" charset="0"/>
              <a:buChar char="‒"/>
              <a:defRPr sz="1400" kern="1200">
                <a:solidFill>
                  <a:schemeClr val="accent4"/>
                </a:solidFill>
                <a:latin typeface="+mn-lt"/>
                <a:ea typeface="+mn-ea"/>
                <a:cs typeface="+mn-cs"/>
              </a:defRPr>
            </a:lvl4pPr>
            <a:lvl5pPr marL="1686768" indent="-337354" algn="l" defTabSz="342752" rtl="0" eaLnBrk="1" latinLnBrk="0" hangingPunct="1">
              <a:lnSpc>
                <a:spcPct val="80000"/>
              </a:lnSpc>
              <a:spcBef>
                <a:spcPts val="0"/>
              </a:spcBef>
              <a:buClr>
                <a:schemeClr val="accent4"/>
              </a:buClr>
              <a:buFont typeface="Arial" panose="020B0604020202020204" pitchFamily="34" charset="0"/>
              <a:buChar char="‒"/>
              <a:defRPr sz="1200" kern="1200">
                <a:solidFill>
                  <a:schemeClr val="accent4"/>
                </a:solidFill>
                <a:latin typeface="+mn-lt"/>
                <a:ea typeface="+mn-ea"/>
                <a:cs typeface="+mn-cs"/>
              </a:defRPr>
            </a:lvl5pPr>
            <a:lvl6pPr marL="94256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6pPr>
            <a:lvl7pPr marL="111394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7pPr>
            <a:lvl8pPr marL="128531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8pPr>
            <a:lvl9pPr marL="145669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9pPr>
          </a:lstStyle>
          <a:p>
            <a:pPr marL="0" lvl="2" indent="0" defTabSz="456991">
              <a:lnSpc>
                <a:spcPct val="100000"/>
              </a:lnSpc>
              <a:buClr>
                <a:srgbClr val="808080"/>
              </a:buClr>
              <a:buNone/>
              <a:defRPr/>
            </a:pPr>
            <a:r>
              <a:rPr lang="nb-NO" sz="1000" b="1" dirty="0">
                <a:solidFill>
                  <a:schemeClr val="accent2"/>
                </a:solidFill>
              </a:rPr>
              <a:t>Metode Forbrukere</a:t>
            </a:r>
            <a:endParaRPr lang="nb-NO" sz="1000" b="1" dirty="0">
              <a:solidFill>
                <a:schemeClr val="accent2"/>
              </a:solidFill>
              <a:effectLst>
                <a:outerShdw blurRad="63500" dist="37357" dir="2700000" sx="0" sy="0" rotWithShape="0">
                  <a:scrgbClr r="0" g="0" b="0"/>
                </a:outerShdw>
              </a:effectLst>
            </a:endParaRPr>
          </a:p>
          <a:p>
            <a:pPr marL="0" lvl="2" indent="0" defTabSz="456991">
              <a:lnSpc>
                <a:spcPct val="130000"/>
              </a:lnSpc>
              <a:spcBef>
                <a:spcPts val="300"/>
              </a:spcBef>
              <a:buClr>
                <a:srgbClr val="808080"/>
              </a:buClr>
              <a:buNone/>
              <a:defRPr/>
            </a:pPr>
            <a:r>
              <a:rPr lang="nb-NO" sz="1000" dirty="0">
                <a:solidFill>
                  <a:schemeClr val="accent2"/>
                </a:solidFill>
              </a:rPr>
              <a:t>Forventningsindikatoren inneholder 3 hovedelementer fordelt på 5 delindikatorer:</a:t>
            </a:r>
          </a:p>
          <a:p>
            <a:pPr marL="0" lvl="2" indent="0" defTabSz="456991">
              <a:lnSpc>
                <a:spcPct val="100000"/>
              </a:lnSpc>
              <a:buClr>
                <a:srgbClr val="808080"/>
              </a:buClr>
              <a:buNone/>
              <a:defRPr/>
            </a:pPr>
            <a:endParaRPr lang="nb-NO" sz="1000" dirty="0">
              <a:solidFill>
                <a:schemeClr val="accent2"/>
              </a:solidFill>
              <a:effectLst>
                <a:outerShdw blurRad="63500" dist="37357" dir="2700000" sx="0" sy="0" rotWithShape="0">
                  <a:scrgbClr r="0" g="0" b="0"/>
                </a:outerShdw>
              </a:effectLst>
            </a:endParaRPr>
          </a:p>
          <a:p>
            <a:pPr marL="304792" lvl="2" indent="-304792" defTabSz="456991">
              <a:lnSpc>
                <a:spcPct val="130000"/>
              </a:lnSpc>
              <a:spcBef>
                <a:spcPts val="300"/>
              </a:spcBef>
              <a:buClr>
                <a:srgbClr val="808080"/>
              </a:buClr>
              <a:buFont typeface="+mj-lt"/>
              <a:buAutoNum type="arabicPeriod"/>
              <a:defRPr/>
            </a:pPr>
            <a:r>
              <a:rPr lang="nb-NO" sz="1000" dirty="0">
                <a:solidFill>
                  <a:schemeClr val="accent2"/>
                </a:solidFill>
              </a:rPr>
              <a:t>Tiltro til personlig husstandsøkonomi (nåtid sammenlignet med tidligere, framtid sammenlignet med nåtid).</a:t>
            </a:r>
          </a:p>
          <a:p>
            <a:pPr marL="304792" lvl="2" indent="-304792" defTabSz="456991">
              <a:lnSpc>
                <a:spcPct val="130000"/>
              </a:lnSpc>
              <a:spcBef>
                <a:spcPts val="300"/>
              </a:spcBef>
              <a:buClr>
                <a:srgbClr val="808080"/>
              </a:buClr>
              <a:buFont typeface="+mj-lt"/>
              <a:buAutoNum type="arabicPeriod"/>
              <a:defRPr/>
            </a:pPr>
            <a:r>
              <a:rPr lang="nb-NO" sz="1000" dirty="0">
                <a:solidFill>
                  <a:schemeClr val="accent2"/>
                </a:solidFill>
              </a:rPr>
              <a:t>Synet på landets økonomiske utvikling (nåtid sammenlignet med tidligere, framtid sammenlignet med nåtid).</a:t>
            </a:r>
          </a:p>
          <a:p>
            <a:pPr marL="304792" lvl="2" indent="-304792" defTabSz="456991">
              <a:lnSpc>
                <a:spcPct val="130000"/>
              </a:lnSpc>
              <a:spcBef>
                <a:spcPts val="300"/>
              </a:spcBef>
              <a:buClr>
                <a:srgbClr val="808080"/>
              </a:buClr>
              <a:buFont typeface="+mj-lt"/>
              <a:buAutoNum type="arabicPeriod"/>
              <a:defRPr/>
            </a:pPr>
            <a:r>
              <a:rPr lang="nb-NO" sz="1000" dirty="0">
                <a:solidFill>
                  <a:schemeClr val="accent2"/>
                </a:solidFill>
              </a:rPr>
              <a:t>Bedømming av hvorvidt nå er et godt tidspunkt å foreta større innkjøp til husholdningen. </a:t>
            </a:r>
          </a:p>
          <a:p>
            <a:pPr marL="0" lvl="2" indent="0" defTabSz="456991">
              <a:lnSpc>
                <a:spcPct val="130000"/>
              </a:lnSpc>
              <a:spcBef>
                <a:spcPts val="300"/>
              </a:spcBef>
              <a:buClr>
                <a:srgbClr val="808080"/>
              </a:buClr>
              <a:buNone/>
              <a:defRPr/>
            </a:pPr>
            <a:r>
              <a:rPr lang="nb-NO" sz="1000" dirty="0">
                <a:solidFill>
                  <a:schemeClr val="accent2"/>
                </a:solidFill>
              </a:rPr>
              <a:t>Basert på de 5 delindikatorene beregnes en overordnet forventningsindikator. Den er beregnet som en indeks basert på differansen mellom optimistiske og pessimistiske svar gitt på de fem områdene. </a:t>
            </a:r>
            <a:endParaRPr lang="nb-NO" sz="1000" dirty="0">
              <a:solidFill>
                <a:schemeClr val="accent2"/>
              </a:solidFill>
              <a:effectLst>
                <a:outerShdw blurRad="63500" dist="37357" dir="2700000" sx="0" sy="0" rotWithShape="0">
                  <a:scrgbClr r="0" g="0" b="0"/>
                </a:outerShdw>
              </a:effectLst>
            </a:endParaRPr>
          </a:p>
          <a:p>
            <a:pPr marL="449794" indent="-449794" defTabSz="456991">
              <a:spcBef>
                <a:spcPts val="300"/>
              </a:spcBef>
              <a:buClr>
                <a:srgbClr val="808080"/>
              </a:buClr>
              <a:defRPr/>
            </a:pPr>
            <a:endParaRPr lang="nb-NO" sz="1067" dirty="0">
              <a:solidFill>
                <a:srgbClr val="808080"/>
              </a:solidFill>
              <a:latin typeface="Calibri" panose="020F0502020204030204"/>
            </a:endParaRPr>
          </a:p>
        </p:txBody>
      </p:sp>
      <p:sp>
        <p:nvSpPr>
          <p:cNvPr id="6" name="Content Placeholder 11">
            <a:extLst>
              <a:ext uri="{FF2B5EF4-FFF2-40B4-BE49-F238E27FC236}">
                <a16:creationId xmlns:a16="http://schemas.microsoft.com/office/drawing/2014/main" id="{29610D3A-EFC6-46A2-8FA0-3E9F9A659209}"/>
              </a:ext>
            </a:extLst>
          </p:cNvPr>
          <p:cNvSpPr txBox="1">
            <a:spLocks/>
          </p:cNvSpPr>
          <p:nvPr/>
        </p:nvSpPr>
        <p:spPr>
          <a:xfrm>
            <a:off x="8037508" y="1068651"/>
            <a:ext cx="3323187" cy="4495176"/>
          </a:xfrm>
          <a:prstGeom prst="rect">
            <a:avLst/>
          </a:prstGeom>
        </p:spPr>
        <p:txBody>
          <a:bodyPr/>
          <a:lstStyle>
            <a:lvl1pPr marL="337354" indent="-337354" algn="l" defTabSz="342752" rtl="0" eaLnBrk="1" latinLnBrk="0" hangingPunct="1">
              <a:lnSpc>
                <a:spcPct val="100000"/>
              </a:lnSpc>
              <a:spcBef>
                <a:spcPts val="225"/>
              </a:spcBef>
              <a:buClr>
                <a:schemeClr val="accent4"/>
              </a:buClr>
              <a:buFont typeface="Arial" panose="020B0604020202020204" pitchFamily="34" charset="0"/>
              <a:buChar char="•"/>
              <a:defRPr sz="2000" kern="1200">
                <a:solidFill>
                  <a:schemeClr val="accent4"/>
                </a:solidFill>
                <a:latin typeface="+mn-lt"/>
                <a:ea typeface="+mn-ea"/>
                <a:cs typeface="+mn-cs"/>
              </a:defRPr>
            </a:lvl1pPr>
            <a:lvl2pPr marL="674708" indent="-337354" algn="l" defTabSz="342752" rtl="0" eaLnBrk="1" latinLnBrk="0" hangingPunct="1">
              <a:lnSpc>
                <a:spcPct val="100000"/>
              </a:lnSpc>
              <a:spcBef>
                <a:spcPts val="300"/>
              </a:spcBef>
              <a:buClr>
                <a:schemeClr val="accent4"/>
              </a:buClr>
              <a:buFont typeface="Arial" panose="020B0604020202020204" pitchFamily="34" charset="0"/>
              <a:buChar char="‒"/>
              <a:defRPr sz="2000" kern="1200">
                <a:solidFill>
                  <a:schemeClr val="accent4"/>
                </a:solidFill>
                <a:latin typeface="+mn-lt"/>
                <a:ea typeface="+mn-ea"/>
                <a:cs typeface="+mn-cs"/>
              </a:defRPr>
            </a:lvl2pPr>
            <a:lvl3pPr marL="1012062" indent="-337354" algn="l" defTabSz="342752" rtl="0" eaLnBrk="1" latinLnBrk="0" hangingPunct="1">
              <a:lnSpc>
                <a:spcPct val="80000"/>
              </a:lnSpc>
              <a:spcBef>
                <a:spcPts val="0"/>
              </a:spcBef>
              <a:buClr>
                <a:schemeClr val="accent4"/>
              </a:buClr>
              <a:buFont typeface="Arial" panose="020B0604020202020204" pitchFamily="34" charset="0"/>
              <a:buChar char="‒"/>
              <a:defRPr sz="1600" kern="1200">
                <a:solidFill>
                  <a:schemeClr val="accent4"/>
                </a:solidFill>
                <a:latin typeface="+mn-lt"/>
                <a:ea typeface="+mn-ea"/>
                <a:cs typeface="+mn-cs"/>
              </a:defRPr>
            </a:lvl3pPr>
            <a:lvl4pPr marL="1349415" indent="-337354" algn="l" defTabSz="342752" rtl="0" eaLnBrk="1" latinLnBrk="0" hangingPunct="1">
              <a:lnSpc>
                <a:spcPct val="80000"/>
              </a:lnSpc>
              <a:spcBef>
                <a:spcPts val="0"/>
              </a:spcBef>
              <a:buClr>
                <a:schemeClr val="accent4"/>
              </a:buClr>
              <a:buFont typeface="Arial" panose="020B0604020202020204" pitchFamily="34" charset="0"/>
              <a:buChar char="‒"/>
              <a:defRPr sz="1400" kern="1200">
                <a:solidFill>
                  <a:schemeClr val="accent4"/>
                </a:solidFill>
                <a:latin typeface="+mn-lt"/>
                <a:ea typeface="+mn-ea"/>
                <a:cs typeface="+mn-cs"/>
              </a:defRPr>
            </a:lvl4pPr>
            <a:lvl5pPr marL="1686768" indent="-337354" algn="l" defTabSz="342752" rtl="0" eaLnBrk="1" latinLnBrk="0" hangingPunct="1">
              <a:lnSpc>
                <a:spcPct val="80000"/>
              </a:lnSpc>
              <a:spcBef>
                <a:spcPts val="0"/>
              </a:spcBef>
              <a:buClr>
                <a:schemeClr val="accent4"/>
              </a:buClr>
              <a:buFont typeface="Arial" panose="020B0604020202020204" pitchFamily="34" charset="0"/>
              <a:buChar char="‒"/>
              <a:defRPr sz="1200" kern="1200">
                <a:solidFill>
                  <a:schemeClr val="accent4"/>
                </a:solidFill>
                <a:latin typeface="+mn-lt"/>
                <a:ea typeface="+mn-ea"/>
                <a:cs typeface="+mn-cs"/>
              </a:defRPr>
            </a:lvl5pPr>
            <a:lvl6pPr marL="94256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6pPr>
            <a:lvl7pPr marL="111394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7pPr>
            <a:lvl8pPr marL="128531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8pPr>
            <a:lvl9pPr marL="145669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20000"/>
              </a:lnSpc>
              <a:buNone/>
            </a:pPr>
            <a:r>
              <a:rPr lang="nb-NO" sz="1000" b="1" dirty="0">
                <a:solidFill>
                  <a:schemeClr val="accent2"/>
                </a:solidFill>
                <a:ea typeface="Calibri" panose="020F0502020204030204" pitchFamily="34" charset="0"/>
                <a:cs typeface="Calibri" panose="020F0502020204030204" pitchFamily="34" charset="0"/>
              </a:rPr>
              <a:t>Metode Bedrifter</a:t>
            </a:r>
          </a:p>
          <a:p>
            <a:pPr marL="0" lvl="2" indent="0">
              <a:lnSpc>
                <a:spcPct val="120000"/>
              </a:lnSpc>
              <a:buNone/>
            </a:pPr>
            <a:endParaRPr lang="nb-NO" sz="1000" dirty="0">
              <a:solidFill>
                <a:schemeClr val="accent2"/>
              </a:solidFill>
              <a:ea typeface="Calibri" panose="020F0502020204030204" pitchFamily="34" charset="0"/>
              <a:cs typeface="Calibri" panose="020F0502020204030204" pitchFamily="34" charset="0"/>
            </a:endParaRPr>
          </a:p>
          <a:p>
            <a:pPr marL="0" lvl="2" indent="0">
              <a:lnSpc>
                <a:spcPct val="120000"/>
              </a:lnSpc>
              <a:buNone/>
            </a:pPr>
            <a:r>
              <a:rPr lang="nb-NO" sz="1000" dirty="0">
                <a:solidFill>
                  <a:schemeClr val="accent2"/>
                </a:solidFill>
                <a:ea typeface="Calibri" panose="020F0502020204030204" pitchFamily="34" charset="0"/>
                <a:cs typeface="Calibri" panose="020F0502020204030204" pitchFamily="34" charset="0"/>
              </a:rPr>
              <a:t>Indikatorene som måles er:</a:t>
            </a:r>
          </a:p>
          <a:p>
            <a:pPr marL="0" lvl="2" indent="0">
              <a:lnSpc>
                <a:spcPct val="120000"/>
              </a:lnSpc>
              <a:buNone/>
            </a:pPr>
            <a:endParaRPr lang="nb-NO" sz="1000" dirty="0">
              <a:solidFill>
                <a:schemeClr val="accent2"/>
              </a:solidFill>
              <a:ea typeface="Calibri" panose="020F0502020204030204" pitchFamily="34" charset="0"/>
              <a:cs typeface="Calibri" panose="020F0502020204030204" pitchFamily="34" charset="0"/>
            </a:endParaRPr>
          </a:p>
          <a:p>
            <a:pPr marL="0" lvl="2" indent="0">
              <a:lnSpc>
                <a:spcPct val="120000"/>
              </a:lnSpc>
              <a:buNone/>
            </a:pPr>
            <a:r>
              <a:rPr lang="nb-NO" sz="1000" dirty="0">
                <a:solidFill>
                  <a:schemeClr val="accent2"/>
                </a:solidFill>
                <a:ea typeface="Calibri" panose="020F0502020204030204" pitchFamily="34" charset="0"/>
                <a:cs typeface="Calibri" panose="020F0502020204030204" pitchFamily="34" charset="0"/>
              </a:rPr>
              <a:t>1. Antall årsverk</a:t>
            </a:r>
          </a:p>
          <a:p>
            <a:pPr marL="0" lvl="2" indent="0">
              <a:lnSpc>
                <a:spcPct val="120000"/>
              </a:lnSpc>
              <a:buNone/>
            </a:pPr>
            <a:r>
              <a:rPr lang="nb-NO" sz="1000" dirty="0">
                <a:solidFill>
                  <a:schemeClr val="accent2"/>
                </a:solidFill>
                <a:ea typeface="Calibri" panose="020F0502020204030204" pitchFamily="34" charset="0"/>
                <a:cs typeface="Calibri" panose="020F0502020204030204" pitchFamily="34" charset="0"/>
              </a:rPr>
              <a:t>2. Omsetning</a:t>
            </a:r>
          </a:p>
          <a:p>
            <a:pPr marL="0" lvl="2" indent="0">
              <a:lnSpc>
                <a:spcPct val="120000"/>
              </a:lnSpc>
              <a:buNone/>
            </a:pPr>
            <a:r>
              <a:rPr lang="nb-NO" sz="1000" dirty="0">
                <a:solidFill>
                  <a:schemeClr val="accent2"/>
                </a:solidFill>
                <a:ea typeface="Calibri" panose="020F0502020204030204" pitchFamily="34" charset="0"/>
                <a:cs typeface="Calibri" panose="020F0502020204030204" pitchFamily="34" charset="0"/>
              </a:rPr>
              <a:t>3. Lønnsomhet</a:t>
            </a:r>
          </a:p>
          <a:p>
            <a:pPr marL="0" lvl="2" indent="0">
              <a:lnSpc>
                <a:spcPct val="120000"/>
              </a:lnSpc>
              <a:buNone/>
            </a:pPr>
            <a:r>
              <a:rPr lang="nb-NO" sz="1000" dirty="0">
                <a:solidFill>
                  <a:schemeClr val="accent2"/>
                </a:solidFill>
                <a:ea typeface="Calibri" panose="020F0502020204030204" pitchFamily="34" charset="0"/>
                <a:cs typeface="Calibri" panose="020F0502020204030204" pitchFamily="34" charset="0"/>
              </a:rPr>
              <a:t>4. Investeringer</a:t>
            </a:r>
          </a:p>
          <a:p>
            <a:pPr marL="0" lvl="2" indent="0">
              <a:lnSpc>
                <a:spcPct val="120000"/>
              </a:lnSpc>
              <a:buNone/>
            </a:pPr>
            <a:r>
              <a:rPr lang="nb-NO" sz="1000" dirty="0">
                <a:solidFill>
                  <a:schemeClr val="accent2"/>
                </a:solidFill>
                <a:ea typeface="Calibri" panose="020F0502020204030204" pitchFamily="34" charset="0"/>
                <a:cs typeface="Calibri" panose="020F0502020204030204" pitchFamily="34" charset="0"/>
              </a:rPr>
              <a:t>5. Etterspørsel</a:t>
            </a:r>
          </a:p>
          <a:p>
            <a:pPr marL="0" lvl="2" indent="0">
              <a:lnSpc>
                <a:spcPct val="120000"/>
              </a:lnSpc>
              <a:buNone/>
            </a:pPr>
            <a:endParaRPr lang="nb-NO" sz="1000" dirty="0">
              <a:solidFill>
                <a:schemeClr val="accent2"/>
              </a:solidFill>
              <a:ea typeface="Calibri" panose="020F0502020204030204" pitchFamily="34" charset="0"/>
              <a:cs typeface="Calibri" panose="020F0502020204030204" pitchFamily="34" charset="0"/>
            </a:endParaRPr>
          </a:p>
          <a:p>
            <a:pPr marL="0" lvl="2" indent="0">
              <a:lnSpc>
                <a:spcPct val="120000"/>
              </a:lnSpc>
              <a:buNone/>
            </a:pPr>
            <a:r>
              <a:rPr lang="nb-NO" sz="1000" dirty="0">
                <a:solidFill>
                  <a:schemeClr val="accent2"/>
                </a:solidFill>
                <a:ea typeface="Calibri" panose="020F0502020204030204" pitchFamily="34" charset="0"/>
                <a:cs typeface="Calibri" panose="020F0502020204030204" pitchFamily="34" charset="0"/>
              </a:rPr>
              <a:t>Basert på de 5 delindikatorene beregnes en overordnet </a:t>
            </a:r>
            <a:r>
              <a:rPr lang="nb-NO" sz="1000" dirty="0">
                <a:solidFill>
                  <a:schemeClr val="accent2"/>
                </a:solidFill>
              </a:rPr>
              <a:t>forventningsindikator</a:t>
            </a:r>
            <a:r>
              <a:rPr lang="nb-NO" sz="1000" dirty="0">
                <a:solidFill>
                  <a:schemeClr val="accent2"/>
                </a:solidFill>
                <a:ea typeface="Calibri" panose="020F0502020204030204" pitchFamily="34" charset="0"/>
                <a:cs typeface="Calibri" panose="020F0502020204030204" pitchFamily="34" charset="0"/>
              </a:rPr>
              <a:t>. Den er beregnet som en indeks basert på differansen mellom optimistiske og pessimistiske svar gitt på de fem områdene. </a:t>
            </a:r>
          </a:p>
          <a:p>
            <a:pPr marL="0" lvl="2" indent="0">
              <a:lnSpc>
                <a:spcPct val="120000"/>
              </a:lnSpc>
              <a:buNone/>
            </a:pPr>
            <a:endParaRPr lang="nb-NO" sz="1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lvl="2" indent="0" defTabSz="456991">
              <a:lnSpc>
                <a:spcPct val="130000"/>
              </a:lnSpc>
              <a:buClr>
                <a:srgbClr val="808080"/>
              </a:buClr>
              <a:buNone/>
              <a:defRPr/>
            </a:pPr>
            <a:endParaRPr lang="nb-NO" sz="1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lvl="2" indent="0" defTabSz="456991">
              <a:lnSpc>
                <a:spcPct val="100000"/>
              </a:lnSpc>
              <a:buClr>
                <a:srgbClr val="808080"/>
              </a:buClr>
              <a:buNone/>
              <a:defRPr/>
            </a:pPr>
            <a:endParaRPr lang="nb-NO" sz="1200" dirty="0">
              <a:solidFill>
                <a:schemeClr val="bg2">
                  <a:lumMod val="50000"/>
                </a:schemeClr>
              </a:solidFill>
              <a:effectLst>
                <a:outerShdw blurRad="63500" dist="37357" dir="2700000" sx="0" sy="0" rotWithShape="0">
                  <a:scrgbClr r="0" g="0" b="0"/>
                </a:outerShdw>
              </a:effectLst>
              <a:latin typeface="Calibri" panose="020F0502020204030204" pitchFamily="34" charset="0"/>
              <a:ea typeface="Calibri" panose="020F0502020204030204" pitchFamily="34" charset="0"/>
              <a:cs typeface="Calibri" panose="020F0502020204030204" pitchFamily="34" charset="0"/>
            </a:endParaRPr>
          </a:p>
          <a:p>
            <a:pPr marL="0" indent="0" defTabSz="456991">
              <a:spcBef>
                <a:spcPts val="300"/>
              </a:spcBef>
              <a:buClr>
                <a:srgbClr val="808080"/>
              </a:buClr>
              <a:buNone/>
              <a:defRPr/>
            </a:pPr>
            <a:endParaRPr lang="nb-NO" sz="1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defTabSz="456991">
              <a:spcBef>
                <a:spcPts val="300"/>
              </a:spcBef>
              <a:buClr>
                <a:srgbClr val="808080"/>
              </a:buClr>
              <a:buNone/>
              <a:defRPr/>
            </a:pPr>
            <a:endParaRPr lang="nb-NO" sz="1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7099EE4-F44E-42DC-A0A0-D71678D7CC52}"/>
              </a:ext>
            </a:extLst>
          </p:cNvPr>
          <p:cNvSpPr>
            <a:spLocks noGrp="1"/>
          </p:cNvSpPr>
          <p:nvPr>
            <p:ph type="title"/>
          </p:nvPr>
        </p:nvSpPr>
        <p:spPr>
          <a:xfrm>
            <a:off x="316704" y="329838"/>
            <a:ext cx="10629499" cy="403787"/>
          </a:xfrm>
        </p:spPr>
        <p:txBody>
          <a:bodyPr>
            <a:normAutofit fontScale="90000"/>
          </a:bodyPr>
          <a:lstStyle/>
          <a:p>
            <a:r>
              <a:rPr lang="nb-NO" dirty="0"/>
              <a:t>Om undersøkelsen</a:t>
            </a:r>
          </a:p>
        </p:txBody>
      </p:sp>
      <p:cxnSp>
        <p:nvCxnSpPr>
          <p:cNvPr id="9" name="Straight Connector 8">
            <a:extLst>
              <a:ext uri="{FF2B5EF4-FFF2-40B4-BE49-F238E27FC236}">
                <a16:creationId xmlns:a16="http://schemas.microsoft.com/office/drawing/2014/main" id="{961BB43F-1B26-4228-9975-9B34DB992165}"/>
              </a:ext>
            </a:extLst>
          </p:cNvPr>
          <p:cNvCxnSpPr>
            <a:cxnSpLocks/>
          </p:cNvCxnSpPr>
          <p:nvPr/>
        </p:nvCxnSpPr>
        <p:spPr>
          <a:xfrm>
            <a:off x="4783730" y="1300015"/>
            <a:ext cx="0" cy="4032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11FB50E-7277-4B66-AD75-75EAB6908228}"/>
              </a:ext>
            </a:extLst>
          </p:cNvPr>
          <p:cNvCxnSpPr>
            <a:cxnSpLocks/>
          </p:cNvCxnSpPr>
          <p:nvPr/>
        </p:nvCxnSpPr>
        <p:spPr>
          <a:xfrm flipH="1">
            <a:off x="7952081" y="1279377"/>
            <a:ext cx="1" cy="4073724"/>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0C9534A-032E-3730-3833-3148055DCEA9}"/>
              </a:ext>
            </a:extLst>
          </p:cNvPr>
          <p:cNvPicPr>
            <a:picLocks noChangeAspect="1"/>
          </p:cNvPicPr>
          <p:nvPr/>
        </p:nvPicPr>
        <p:blipFill>
          <a:blip r:embed="rId2"/>
          <a:stretch>
            <a:fillRect/>
          </a:stretch>
        </p:blipFill>
        <p:spPr>
          <a:xfrm>
            <a:off x="10317754" y="6251332"/>
            <a:ext cx="1676545" cy="396274"/>
          </a:xfrm>
          <a:prstGeom prst="rect">
            <a:avLst/>
          </a:prstGeom>
        </p:spPr>
      </p:pic>
    </p:spTree>
    <p:extLst>
      <p:ext uri="{BB962C8B-B14F-4D97-AF65-F5344CB8AC3E}">
        <p14:creationId xmlns:p14="http://schemas.microsoft.com/office/powerpoint/2010/main" val="324668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1B2D-42A2-4BCA-9628-ADF961875841}"/>
              </a:ext>
            </a:extLst>
          </p:cNvPr>
          <p:cNvSpPr>
            <a:spLocks noGrp="1"/>
          </p:cNvSpPr>
          <p:nvPr>
            <p:ph type="title"/>
          </p:nvPr>
        </p:nvSpPr>
        <p:spPr>
          <a:xfrm>
            <a:off x="781251" y="337805"/>
            <a:ext cx="10629499" cy="403787"/>
          </a:xfrm>
        </p:spPr>
        <p:txBody>
          <a:bodyPr>
            <a:normAutofit fontScale="90000"/>
          </a:bodyPr>
          <a:lstStyle/>
          <a:p>
            <a:r>
              <a:rPr lang="nb-NO" sz="3200"/>
              <a:t>Forventningsindikator i næringer</a:t>
            </a:r>
          </a:p>
        </p:txBody>
      </p:sp>
      <p:graphicFrame>
        <p:nvGraphicFramePr>
          <p:cNvPr id="14" name="Plassholder for innhold 3">
            <a:extLst>
              <a:ext uri="{FF2B5EF4-FFF2-40B4-BE49-F238E27FC236}">
                <a16:creationId xmlns:a16="http://schemas.microsoft.com/office/drawing/2014/main" id="{55EE1914-177C-4D13-80B4-AA0E1A332E5A}"/>
              </a:ext>
            </a:extLst>
          </p:cNvPr>
          <p:cNvGraphicFramePr>
            <a:graphicFrameLocks noGrp="1"/>
          </p:cNvGraphicFramePr>
          <p:nvPr>
            <p:ph idx="1"/>
            <p:extLst>
              <p:ext uri="{D42A27DB-BD31-4B8C-83A1-F6EECF244321}">
                <p14:modId xmlns:p14="http://schemas.microsoft.com/office/powerpoint/2010/main" val="4053755932"/>
              </p:ext>
            </p:extLst>
          </p:nvPr>
        </p:nvGraphicFramePr>
        <p:xfrm>
          <a:off x="781251" y="1143000"/>
          <a:ext cx="11117331"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314B8939-315D-44AA-05DB-4D9DD6F4DD2D}"/>
              </a:ext>
            </a:extLst>
          </p:cNvPr>
          <p:cNvSpPr>
            <a:spLocks noGrp="1"/>
          </p:cNvSpPr>
          <p:nvPr>
            <p:ph type="sldNum" sz="quarter" idx="12"/>
          </p:nvPr>
        </p:nvSpPr>
        <p:spPr/>
        <p:txBody>
          <a:bodyPr/>
          <a:lstStyle/>
          <a:p>
            <a:fld id="{C8015E39-59DC-48A0-9676-AD2CAF5CD29F}" type="slidenum">
              <a:rPr lang="nb-NO" smtClean="0"/>
              <a:t>3</a:t>
            </a:fld>
            <a:endParaRPr lang="nb-NO"/>
          </a:p>
        </p:txBody>
      </p:sp>
    </p:spTree>
    <p:extLst>
      <p:ext uri="{BB962C8B-B14F-4D97-AF65-F5344CB8AC3E}">
        <p14:creationId xmlns:p14="http://schemas.microsoft.com/office/powerpoint/2010/main" val="335844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normAutofit fontScale="90000"/>
          </a:bodyPr>
          <a:lstStyle/>
          <a:p>
            <a:r>
              <a:rPr lang="nb-NO"/>
              <a:t>Økonomiske bekymringer for det neste året (%)</a:t>
            </a:r>
          </a:p>
        </p:txBody>
      </p:sp>
      <p:sp>
        <p:nvSpPr>
          <p:cNvPr id="9" name="Text Placeholder 6">
            <a:extLst>
              <a:ext uri="{FF2B5EF4-FFF2-40B4-BE49-F238E27FC236}">
                <a16:creationId xmlns:a16="http://schemas.microsoft.com/office/drawing/2014/main" id="{4EF9AB2E-482E-4C65-8077-B49F42D9C5DC}"/>
              </a:ext>
            </a:extLst>
          </p:cNvPr>
          <p:cNvSpPr>
            <a:spLocks noGrp="1"/>
          </p:cNvSpPr>
          <p:nvPr>
            <p:ph type="body" sz="quarter" idx="14"/>
          </p:nvPr>
        </p:nvSpPr>
        <p:spPr>
          <a:xfrm>
            <a:off x="780850" y="853987"/>
            <a:ext cx="10629900" cy="287867"/>
          </a:xfrm>
        </p:spPr>
        <p:txBody>
          <a:bodyPr/>
          <a:lstStyle/>
          <a:p>
            <a:r>
              <a:rPr lang="nb-NO" sz="1200" i="1">
                <a:solidFill>
                  <a:srgbClr val="00207D"/>
                </a:solidFill>
              </a:rPr>
              <a:t>I hvor stor grad er din bedrift bekymret over følgende? N=841</a:t>
            </a:r>
          </a:p>
          <a:p>
            <a:r>
              <a:rPr lang="nb-NO" sz="1200" i="1">
                <a:solidFill>
                  <a:srgbClr val="00207D"/>
                </a:solidFill>
              </a:rPr>
              <a:t> </a:t>
            </a:r>
          </a:p>
        </p:txBody>
      </p:sp>
      <p:graphicFrame>
        <p:nvGraphicFramePr>
          <p:cNvPr id="5" name="Chart 4">
            <a:extLst>
              <a:ext uri="{FF2B5EF4-FFF2-40B4-BE49-F238E27FC236}">
                <a16:creationId xmlns:a16="http://schemas.microsoft.com/office/drawing/2014/main" id="{782E4EBE-54C4-4BF7-87B1-76807CF4D2E3}"/>
              </a:ext>
            </a:extLst>
          </p:cNvPr>
          <p:cNvGraphicFramePr/>
          <p:nvPr>
            <p:extLst>
              <p:ext uri="{D42A27DB-BD31-4B8C-83A1-F6EECF244321}">
                <p14:modId xmlns:p14="http://schemas.microsoft.com/office/powerpoint/2010/main" val="329422718"/>
              </p:ext>
            </p:extLst>
          </p:nvPr>
        </p:nvGraphicFramePr>
        <p:xfrm>
          <a:off x="418304" y="1113295"/>
          <a:ext cx="9891325" cy="527756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547079C1-C050-A1A5-499C-F90A4BE31C43}"/>
              </a:ext>
            </a:extLst>
          </p:cNvPr>
          <p:cNvSpPr>
            <a:spLocks noGrp="1"/>
          </p:cNvSpPr>
          <p:nvPr>
            <p:ph type="sldNum" sz="quarter" idx="12"/>
          </p:nvPr>
        </p:nvSpPr>
        <p:spPr/>
        <p:txBody>
          <a:bodyPr/>
          <a:lstStyle/>
          <a:p>
            <a:fld id="{C8015E39-59DC-48A0-9676-AD2CAF5CD29F}" type="slidenum">
              <a:rPr lang="nb-NO" smtClean="0"/>
              <a:pPr/>
              <a:t>4</a:t>
            </a:fld>
            <a:endParaRPr lang="nb-NO"/>
          </a:p>
        </p:txBody>
      </p:sp>
      <p:sp>
        <p:nvSpPr>
          <p:cNvPr id="3" name="TekstSylinder 2">
            <a:extLst>
              <a:ext uri="{FF2B5EF4-FFF2-40B4-BE49-F238E27FC236}">
                <a16:creationId xmlns:a16="http://schemas.microsoft.com/office/drawing/2014/main" id="{4103F0C4-6B54-ABAF-D18D-A74C7B7F1296}"/>
              </a:ext>
            </a:extLst>
          </p:cNvPr>
          <p:cNvSpPr txBox="1"/>
          <p:nvPr/>
        </p:nvSpPr>
        <p:spPr>
          <a:xfrm>
            <a:off x="10472830" y="858609"/>
            <a:ext cx="843501" cy="276999"/>
          </a:xfrm>
          <a:prstGeom prst="rect">
            <a:avLst/>
          </a:prstGeom>
          <a:solidFill>
            <a:schemeClr val="tx2"/>
          </a:solidFill>
        </p:spPr>
        <p:txBody>
          <a:bodyPr wrap="none" rtlCol="0">
            <a:spAutoFit/>
          </a:bodyPr>
          <a:lstStyle/>
          <a:p>
            <a:r>
              <a:rPr lang="nb-NO" sz="1200">
                <a:solidFill>
                  <a:schemeClr val="bg1"/>
                </a:solidFill>
              </a:rPr>
              <a:t>Bedrifter</a:t>
            </a:r>
          </a:p>
        </p:txBody>
      </p:sp>
    </p:spTree>
    <p:extLst>
      <p:ext uri="{BB962C8B-B14F-4D97-AF65-F5344CB8AC3E}">
        <p14:creationId xmlns:p14="http://schemas.microsoft.com/office/powerpoint/2010/main" val="2180377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C23FA5D3-9062-5CF4-C986-7DB91FAF88A1}"/>
              </a:ext>
            </a:extLst>
          </p:cNvPr>
          <p:cNvGraphicFramePr/>
          <p:nvPr>
            <p:extLst>
              <p:ext uri="{D42A27DB-BD31-4B8C-83A1-F6EECF244321}">
                <p14:modId xmlns:p14="http://schemas.microsoft.com/office/powerpoint/2010/main" val="3441177522"/>
              </p:ext>
            </p:extLst>
          </p:nvPr>
        </p:nvGraphicFramePr>
        <p:xfrm>
          <a:off x="4629565" y="1063975"/>
          <a:ext cx="3248840" cy="51647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54B6C7C3-ADAA-4110-9971-F014A54BD0C6}"/>
              </a:ext>
            </a:extLst>
          </p:cNvPr>
          <p:cNvSpPr>
            <a:spLocks noGrp="1"/>
          </p:cNvSpPr>
          <p:nvPr>
            <p:ph type="body" sz="quarter" idx="14"/>
          </p:nvPr>
        </p:nvSpPr>
        <p:spPr/>
        <p:txBody>
          <a:bodyPr vert="horz" lIns="0" tIns="0" rIns="0" bIns="0" rtlCol="0" anchor="t" anchorCtr="0">
            <a:noAutofit/>
          </a:bodyPr>
          <a:lstStyle/>
          <a:p>
            <a:pPr defTabSz="342752">
              <a:spcBef>
                <a:spcPts val="225"/>
              </a:spcBef>
              <a:buClr>
                <a:schemeClr val="accent4"/>
              </a:buClr>
            </a:pPr>
            <a:r>
              <a:rPr lang="nb-NO" sz="1400" i="1">
                <a:solidFill>
                  <a:srgbClr val="00207D"/>
                </a:solidFill>
              </a:rPr>
              <a:t>Opplever dere økonomien i bedriften som….? </a:t>
            </a:r>
          </a:p>
        </p:txBody>
      </p:sp>
      <p:graphicFrame>
        <p:nvGraphicFramePr>
          <p:cNvPr id="14" name="Chart 13">
            <a:extLst>
              <a:ext uri="{FF2B5EF4-FFF2-40B4-BE49-F238E27FC236}">
                <a16:creationId xmlns:a16="http://schemas.microsoft.com/office/drawing/2014/main" id="{C329DCBD-E483-4E32-8967-B525103506B4}"/>
              </a:ext>
            </a:extLst>
          </p:cNvPr>
          <p:cNvGraphicFramePr/>
          <p:nvPr>
            <p:extLst>
              <p:ext uri="{D42A27DB-BD31-4B8C-83A1-F6EECF244321}">
                <p14:modId xmlns:p14="http://schemas.microsoft.com/office/powerpoint/2010/main" val="3082068572"/>
              </p:ext>
            </p:extLst>
          </p:nvPr>
        </p:nvGraphicFramePr>
        <p:xfrm>
          <a:off x="711890" y="1884164"/>
          <a:ext cx="3248840" cy="4271177"/>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1">
            <a:extLst>
              <a:ext uri="{FF2B5EF4-FFF2-40B4-BE49-F238E27FC236}">
                <a16:creationId xmlns:a16="http://schemas.microsoft.com/office/drawing/2014/main" id="{96B40EC6-CB53-4D70-92D3-C66E8D755F4F}"/>
              </a:ext>
            </a:extLst>
          </p:cNvPr>
          <p:cNvSpPr txBox="1">
            <a:spLocks/>
          </p:cNvSpPr>
          <p:nvPr/>
        </p:nvSpPr>
        <p:spPr>
          <a:xfrm>
            <a:off x="781452" y="262097"/>
            <a:ext cx="10629499" cy="443198"/>
          </a:xfrm>
          <a:prstGeom prst="rect">
            <a:avLst/>
          </a:prstGeom>
        </p:spPr>
        <p:txBody>
          <a:bodyPr vert="horz" wrap="square" lIns="0" tIns="0" rIns="0" bIns="0" rtlCol="0" anchor="ctr" anchorCtr="0">
            <a:spAutoFit/>
          </a:bodyPr>
          <a:lstStyle>
            <a:lvl1pPr algn="l" defTabSz="342752" rtl="0" eaLnBrk="1" latinLnBrk="0" hangingPunct="1">
              <a:lnSpc>
                <a:spcPct val="80000"/>
              </a:lnSpc>
              <a:spcBef>
                <a:spcPct val="0"/>
              </a:spcBef>
              <a:buNone/>
              <a:defRPr sz="2400" kern="1200">
                <a:solidFill>
                  <a:schemeClr val="accent2"/>
                </a:solidFill>
                <a:latin typeface="+mj-lt"/>
                <a:ea typeface="+mj-ea"/>
                <a:cs typeface="+mj-cs"/>
              </a:defRPr>
            </a:lvl1pPr>
          </a:lstStyle>
          <a:p>
            <a:pPr defTabSz="914400">
              <a:lnSpc>
                <a:spcPct val="90000"/>
              </a:lnSpc>
            </a:pPr>
            <a:r>
              <a:rPr lang="nb-NO" sz="3200">
                <a:solidFill>
                  <a:srgbClr val="00207D"/>
                </a:solidFill>
              </a:rPr>
              <a:t>Bedriftens økonomi (%)</a:t>
            </a:r>
          </a:p>
        </p:txBody>
      </p:sp>
      <p:graphicFrame>
        <p:nvGraphicFramePr>
          <p:cNvPr id="23" name="Chart 22">
            <a:extLst>
              <a:ext uri="{FF2B5EF4-FFF2-40B4-BE49-F238E27FC236}">
                <a16:creationId xmlns:a16="http://schemas.microsoft.com/office/drawing/2014/main" id="{D6899726-3313-60C3-E7AB-555B4A5C2553}"/>
              </a:ext>
            </a:extLst>
          </p:cNvPr>
          <p:cNvGraphicFramePr/>
          <p:nvPr>
            <p:extLst>
              <p:ext uri="{D42A27DB-BD31-4B8C-83A1-F6EECF244321}">
                <p14:modId xmlns:p14="http://schemas.microsoft.com/office/powerpoint/2010/main" val="2200907013"/>
              </p:ext>
            </p:extLst>
          </p:nvPr>
        </p:nvGraphicFramePr>
        <p:xfrm>
          <a:off x="8770365" y="1957534"/>
          <a:ext cx="3248840" cy="4271177"/>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AE3AB44E-B7F9-E4BD-F5CB-5FBF60C913A6}"/>
              </a:ext>
            </a:extLst>
          </p:cNvPr>
          <p:cNvSpPr>
            <a:spLocks noGrp="1"/>
          </p:cNvSpPr>
          <p:nvPr>
            <p:ph type="sldNum" sz="quarter" idx="12"/>
          </p:nvPr>
        </p:nvSpPr>
        <p:spPr/>
        <p:txBody>
          <a:bodyPr/>
          <a:lstStyle/>
          <a:p>
            <a:fld id="{C8015E39-59DC-48A0-9676-AD2CAF5CD29F}" type="slidenum">
              <a:rPr lang="nb-NO" smtClean="0"/>
              <a:pPr/>
              <a:t>5</a:t>
            </a:fld>
            <a:endParaRPr lang="nb-NO"/>
          </a:p>
        </p:txBody>
      </p:sp>
      <p:sp>
        <p:nvSpPr>
          <p:cNvPr id="2" name="TextBox 17">
            <a:extLst>
              <a:ext uri="{FF2B5EF4-FFF2-40B4-BE49-F238E27FC236}">
                <a16:creationId xmlns:a16="http://schemas.microsoft.com/office/drawing/2014/main" id="{B667C224-08D3-B464-FDFD-9C73862A887F}"/>
              </a:ext>
            </a:extLst>
          </p:cNvPr>
          <p:cNvSpPr txBox="1"/>
          <p:nvPr/>
        </p:nvSpPr>
        <p:spPr>
          <a:xfrm>
            <a:off x="792953" y="1514561"/>
            <a:ext cx="3086715" cy="523220"/>
          </a:xfrm>
          <a:prstGeom prst="rect">
            <a:avLst/>
          </a:prstGeom>
          <a:noFill/>
        </p:spPr>
        <p:txBody>
          <a:bodyPr wrap="square" rtlCol="0">
            <a:spAutoFit/>
          </a:bodyPr>
          <a:lstStyle/>
          <a:p>
            <a:pPr algn="ctr"/>
            <a:r>
              <a:rPr lang="nb-NO" sz="1400">
                <a:solidFill>
                  <a:schemeClr val="tx1">
                    <a:lumMod val="50000"/>
                    <a:lumOff val="50000"/>
                  </a:schemeClr>
                </a:solidFill>
                <a:latin typeface="SpareBank 1 Medium" panose="020B0500030000000000" pitchFamily="34" charset="0"/>
              </a:rPr>
              <a:t>Østlandet totalt</a:t>
            </a:r>
          </a:p>
          <a:p>
            <a:pPr algn="ctr"/>
            <a:r>
              <a:rPr lang="nb-NO" sz="1400">
                <a:solidFill>
                  <a:schemeClr val="tx1">
                    <a:lumMod val="50000"/>
                    <a:lumOff val="50000"/>
                  </a:schemeClr>
                </a:solidFill>
                <a:latin typeface="SpareBank 1 Medium" panose="020B0500030000000000" pitchFamily="34" charset="0"/>
              </a:rPr>
              <a:t>(n = 841)</a:t>
            </a:r>
          </a:p>
        </p:txBody>
      </p:sp>
      <p:sp>
        <p:nvSpPr>
          <p:cNvPr id="3" name="TextBox 18">
            <a:extLst>
              <a:ext uri="{FF2B5EF4-FFF2-40B4-BE49-F238E27FC236}">
                <a16:creationId xmlns:a16="http://schemas.microsoft.com/office/drawing/2014/main" id="{B2E86E9F-03B6-85B8-A262-46676C868015}"/>
              </a:ext>
            </a:extLst>
          </p:cNvPr>
          <p:cNvSpPr txBox="1"/>
          <p:nvPr/>
        </p:nvSpPr>
        <p:spPr>
          <a:xfrm>
            <a:off x="4871801" y="1514561"/>
            <a:ext cx="2764369" cy="523220"/>
          </a:xfrm>
          <a:prstGeom prst="rect">
            <a:avLst/>
          </a:prstGeom>
          <a:noFill/>
        </p:spPr>
        <p:txBody>
          <a:bodyPr wrap="square" rtlCol="0">
            <a:spAutoFit/>
          </a:bodyPr>
          <a:lstStyle/>
          <a:p>
            <a:pPr algn="ctr"/>
            <a:r>
              <a:rPr lang="nb-NO" sz="1400">
                <a:solidFill>
                  <a:schemeClr val="tx1">
                    <a:lumMod val="50000"/>
                    <a:lumOff val="50000"/>
                  </a:schemeClr>
                </a:solidFill>
                <a:latin typeface="SpareBank 1 Medium" panose="020B0500030000000000" pitchFamily="34" charset="0"/>
              </a:rPr>
              <a:t>Innlandet</a:t>
            </a:r>
          </a:p>
          <a:p>
            <a:pPr algn="ctr"/>
            <a:r>
              <a:rPr lang="nb-NO" sz="1400">
                <a:solidFill>
                  <a:schemeClr val="tx1">
                    <a:lumMod val="50000"/>
                    <a:lumOff val="50000"/>
                  </a:schemeClr>
                </a:solidFill>
                <a:latin typeface="SpareBank 1 Medium" panose="020B0500030000000000" pitchFamily="34" charset="0"/>
              </a:rPr>
              <a:t>(n = 290)</a:t>
            </a:r>
          </a:p>
        </p:txBody>
      </p:sp>
      <p:sp>
        <p:nvSpPr>
          <p:cNvPr id="6" name="TextBox 19">
            <a:extLst>
              <a:ext uri="{FF2B5EF4-FFF2-40B4-BE49-F238E27FC236}">
                <a16:creationId xmlns:a16="http://schemas.microsoft.com/office/drawing/2014/main" id="{D91468E1-5C29-25AE-3D4A-0DA18299CED8}"/>
              </a:ext>
            </a:extLst>
          </p:cNvPr>
          <p:cNvSpPr txBox="1"/>
          <p:nvPr/>
        </p:nvSpPr>
        <p:spPr>
          <a:xfrm>
            <a:off x="9012601" y="1514562"/>
            <a:ext cx="2764369" cy="523220"/>
          </a:xfrm>
          <a:prstGeom prst="rect">
            <a:avLst/>
          </a:prstGeom>
          <a:noFill/>
        </p:spPr>
        <p:txBody>
          <a:bodyPr wrap="square" rtlCol="0">
            <a:spAutoFit/>
          </a:bodyPr>
          <a:lstStyle/>
          <a:p>
            <a:pPr algn="ctr"/>
            <a:r>
              <a:rPr lang="nb-NO" sz="1400">
                <a:solidFill>
                  <a:schemeClr val="tx1">
                    <a:lumMod val="50000"/>
                    <a:lumOff val="50000"/>
                  </a:schemeClr>
                </a:solidFill>
                <a:latin typeface="SpareBank 1 Medium" panose="020B0500030000000000" pitchFamily="34" charset="0"/>
              </a:rPr>
              <a:t>Hovedstadsregionen</a:t>
            </a:r>
          </a:p>
          <a:p>
            <a:pPr algn="ctr"/>
            <a:r>
              <a:rPr lang="nb-NO" sz="1400">
                <a:solidFill>
                  <a:schemeClr val="tx1">
                    <a:lumMod val="50000"/>
                    <a:lumOff val="50000"/>
                  </a:schemeClr>
                </a:solidFill>
                <a:latin typeface="SpareBank 1 Medium" panose="020B0500030000000000" pitchFamily="34" charset="0"/>
              </a:rPr>
              <a:t>(n = 551)</a:t>
            </a:r>
          </a:p>
        </p:txBody>
      </p:sp>
    </p:spTree>
    <p:extLst>
      <p:ext uri="{BB962C8B-B14F-4D97-AF65-F5344CB8AC3E}">
        <p14:creationId xmlns:p14="http://schemas.microsoft.com/office/powerpoint/2010/main" val="6209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normAutofit fontScale="90000"/>
          </a:bodyPr>
          <a:lstStyle/>
          <a:p>
            <a:r>
              <a:rPr lang="nb-NO"/>
              <a:t>Prisøkning neste året (%) </a:t>
            </a:r>
            <a:endParaRPr lang="nb-NO">
              <a:highlight>
                <a:srgbClr val="FFFF00"/>
              </a:highlight>
            </a:endParaRPr>
          </a:p>
        </p:txBody>
      </p:sp>
      <p:sp>
        <p:nvSpPr>
          <p:cNvPr id="9" name="Text Placeholder 6">
            <a:extLst>
              <a:ext uri="{FF2B5EF4-FFF2-40B4-BE49-F238E27FC236}">
                <a16:creationId xmlns:a16="http://schemas.microsoft.com/office/drawing/2014/main" id="{4EF9AB2E-482E-4C65-8077-B49F42D9C5DC}"/>
              </a:ext>
            </a:extLst>
          </p:cNvPr>
          <p:cNvSpPr>
            <a:spLocks noGrp="1"/>
          </p:cNvSpPr>
          <p:nvPr>
            <p:ph type="body" sz="quarter" idx="14"/>
          </p:nvPr>
        </p:nvSpPr>
        <p:spPr>
          <a:xfrm>
            <a:off x="792954" y="804169"/>
            <a:ext cx="9529215" cy="465228"/>
          </a:xfrm>
        </p:spPr>
        <p:txBody>
          <a:bodyPr/>
          <a:lstStyle/>
          <a:p>
            <a:r>
              <a:rPr lang="nb-NO" sz="1400" i="1">
                <a:solidFill>
                  <a:srgbClr val="00207D"/>
                </a:solidFill>
              </a:rPr>
              <a:t>Kommer din bedrift til å øke prisene mer eller mindre enn vanlig det nærmeste året? </a:t>
            </a:r>
          </a:p>
          <a:p>
            <a:r>
              <a:rPr lang="nb-NO" sz="1400" i="1">
                <a:solidFill>
                  <a:srgbClr val="00207D"/>
                </a:solidFill>
              </a:rPr>
              <a:t>Andel som skal øke prisene litt/mye mer enn vanlig</a:t>
            </a:r>
          </a:p>
        </p:txBody>
      </p:sp>
      <p:graphicFrame>
        <p:nvGraphicFramePr>
          <p:cNvPr id="3" name="Chart 2">
            <a:extLst>
              <a:ext uri="{FF2B5EF4-FFF2-40B4-BE49-F238E27FC236}">
                <a16:creationId xmlns:a16="http://schemas.microsoft.com/office/drawing/2014/main" id="{747D6810-69AC-A206-37C4-FA7AA48FACA2}"/>
              </a:ext>
            </a:extLst>
          </p:cNvPr>
          <p:cNvGraphicFramePr/>
          <p:nvPr/>
        </p:nvGraphicFramePr>
        <p:xfrm>
          <a:off x="695004" y="1427285"/>
          <a:ext cx="10801993" cy="4709681"/>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96C956B5-0634-0A1E-DE50-4AA0D904992E}"/>
              </a:ext>
            </a:extLst>
          </p:cNvPr>
          <p:cNvSpPr>
            <a:spLocks noGrp="1"/>
          </p:cNvSpPr>
          <p:nvPr>
            <p:ph type="sldNum" sz="quarter" idx="12"/>
          </p:nvPr>
        </p:nvSpPr>
        <p:spPr/>
        <p:txBody>
          <a:bodyPr/>
          <a:lstStyle/>
          <a:p>
            <a:fld id="{C8015E39-59DC-48A0-9676-AD2CAF5CD29F}" type="slidenum">
              <a:rPr lang="nb-NO" smtClean="0"/>
              <a:pPr/>
              <a:t>6</a:t>
            </a:fld>
            <a:endParaRPr lang="nb-NO"/>
          </a:p>
        </p:txBody>
      </p:sp>
    </p:spTree>
    <p:extLst>
      <p:ext uri="{BB962C8B-B14F-4D97-AF65-F5344CB8AC3E}">
        <p14:creationId xmlns:p14="http://schemas.microsoft.com/office/powerpoint/2010/main" val="431045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13">
            <a:extLst>
              <a:ext uri="{FF2B5EF4-FFF2-40B4-BE49-F238E27FC236}">
                <a16:creationId xmlns:a16="http://schemas.microsoft.com/office/drawing/2014/main" id="{A2C0BFE9-696D-5DD1-9486-3BAA5E59BE16}"/>
              </a:ext>
            </a:extLst>
          </p:cNvPr>
          <p:cNvGraphicFramePr/>
          <p:nvPr/>
        </p:nvGraphicFramePr>
        <p:xfrm>
          <a:off x="781251" y="1551784"/>
          <a:ext cx="11119011" cy="447019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13D2541-43A6-AA48-7124-3A66BF4E6F5F}"/>
              </a:ext>
            </a:extLst>
          </p:cNvPr>
          <p:cNvSpPr txBox="1"/>
          <p:nvPr/>
        </p:nvSpPr>
        <p:spPr>
          <a:xfrm>
            <a:off x="764672" y="6226311"/>
            <a:ext cx="7983529" cy="415498"/>
          </a:xfrm>
          <a:prstGeom prst="rect">
            <a:avLst/>
          </a:prstGeom>
          <a:noFill/>
        </p:spPr>
        <p:txBody>
          <a:bodyPr wrap="square">
            <a:spAutoFit/>
          </a:bodyPr>
          <a:lstStyle/>
          <a:p>
            <a:r>
              <a:rPr lang="nb-NO" sz="1050">
                <a:solidFill>
                  <a:srgbClr val="00207D"/>
                </a:solidFill>
              </a:rPr>
              <a:t>Delindikatorene regnes ut ved å ta differansen mellom optimistiske og pessimistiske svar. Skalaen går fra 100 til minus 100, hvor positive tall indikerer optimistiske forventninger og negative tall pessimistiske forventninger. </a:t>
            </a:r>
            <a:endParaRPr lang="en-US" sz="1400">
              <a:solidFill>
                <a:srgbClr val="00207D"/>
              </a:solidFill>
              <a:ea typeface="Calibri" pitchFamily="34" charset="0"/>
              <a:cs typeface="Times New Roman" pitchFamily="18" charset="0"/>
            </a:endParaRPr>
          </a:p>
        </p:txBody>
      </p:sp>
      <p:sp>
        <p:nvSpPr>
          <p:cNvPr id="17" name="Title 1">
            <a:extLst>
              <a:ext uri="{FF2B5EF4-FFF2-40B4-BE49-F238E27FC236}">
                <a16:creationId xmlns:a16="http://schemas.microsoft.com/office/drawing/2014/main" id="{98119723-9B7C-5D35-11E4-53ADAC83AAD9}"/>
              </a:ext>
            </a:extLst>
          </p:cNvPr>
          <p:cNvSpPr txBox="1">
            <a:spLocks/>
          </p:cNvSpPr>
          <p:nvPr/>
        </p:nvSpPr>
        <p:spPr>
          <a:xfrm>
            <a:off x="781251" y="337805"/>
            <a:ext cx="10629499" cy="40378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rgbClr val="00207D"/>
                </a:solidFill>
                <a:latin typeface="+mj-lt"/>
                <a:ea typeface="+mj-ea"/>
                <a:cs typeface="+mj-cs"/>
              </a:defRPr>
            </a:lvl1pPr>
          </a:lstStyle>
          <a:p>
            <a:r>
              <a:rPr lang="nb-NO" sz="3200"/>
              <a:t>Forventning til Norges og bransjens økonomi per bransje</a:t>
            </a:r>
            <a:endParaRPr lang="nb-NO"/>
          </a:p>
        </p:txBody>
      </p:sp>
      <p:sp>
        <p:nvSpPr>
          <p:cNvPr id="2" name="Text Placeholder 6">
            <a:extLst>
              <a:ext uri="{FF2B5EF4-FFF2-40B4-BE49-F238E27FC236}">
                <a16:creationId xmlns:a16="http://schemas.microsoft.com/office/drawing/2014/main" id="{12F4626B-CE82-0B96-146C-7216E7AFC5B4}"/>
              </a:ext>
            </a:extLst>
          </p:cNvPr>
          <p:cNvSpPr>
            <a:spLocks noGrp="1"/>
          </p:cNvSpPr>
          <p:nvPr>
            <p:ph type="body" sz="quarter" idx="14"/>
          </p:nvPr>
        </p:nvSpPr>
        <p:spPr>
          <a:xfrm>
            <a:off x="764672" y="1145280"/>
            <a:ext cx="9147311" cy="287867"/>
          </a:xfrm>
        </p:spPr>
        <p:txBody>
          <a:bodyPr/>
          <a:lstStyle/>
          <a:p>
            <a:r>
              <a:rPr lang="nb-NO" sz="1400">
                <a:solidFill>
                  <a:srgbClr val="00207D"/>
                </a:solidFill>
              </a:rPr>
              <a:t>Hvordan forventer du at </a:t>
            </a:r>
            <a:r>
              <a:rPr lang="nb-NO" sz="1400" b="1" i="1">
                <a:solidFill>
                  <a:srgbClr val="00207D"/>
                </a:solidFill>
              </a:rPr>
              <a:t>veksten i norsk økonomi </a:t>
            </a:r>
            <a:r>
              <a:rPr lang="nb-NO" sz="1400">
                <a:solidFill>
                  <a:srgbClr val="00207D"/>
                </a:solidFill>
              </a:rPr>
              <a:t>blir i løpet av ett år?</a:t>
            </a:r>
          </a:p>
        </p:txBody>
      </p:sp>
      <p:sp>
        <p:nvSpPr>
          <p:cNvPr id="7" name="Text Placeholder 6">
            <a:extLst>
              <a:ext uri="{FF2B5EF4-FFF2-40B4-BE49-F238E27FC236}">
                <a16:creationId xmlns:a16="http://schemas.microsoft.com/office/drawing/2014/main" id="{CCE306CA-F898-0B22-3535-DDAC4ED09119}"/>
              </a:ext>
            </a:extLst>
          </p:cNvPr>
          <p:cNvSpPr txBox="1">
            <a:spLocks/>
          </p:cNvSpPr>
          <p:nvPr/>
        </p:nvSpPr>
        <p:spPr>
          <a:xfrm>
            <a:off x="792954" y="883635"/>
            <a:ext cx="11797600" cy="26446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67" kern="1200">
                <a:solidFill>
                  <a:schemeClr val="accent2">
                    <a:lumMod val="60000"/>
                    <a:lumOff val="40000"/>
                  </a:schemeClr>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a:solidFill>
                  <a:srgbClr val="00207D"/>
                </a:solidFill>
              </a:rPr>
              <a:t>Hvordan forventer du at </a:t>
            </a:r>
            <a:r>
              <a:rPr lang="nb-NO" sz="1400" b="1" i="1">
                <a:solidFill>
                  <a:srgbClr val="00207D"/>
                </a:solidFill>
              </a:rPr>
              <a:t>veksten i deres bransje </a:t>
            </a:r>
            <a:r>
              <a:rPr lang="nb-NO" sz="1400">
                <a:solidFill>
                  <a:srgbClr val="00207D"/>
                </a:solidFill>
              </a:rPr>
              <a:t>blir i løpet av det neste året? </a:t>
            </a:r>
          </a:p>
        </p:txBody>
      </p:sp>
      <p:sp>
        <p:nvSpPr>
          <p:cNvPr id="8" name="Slide Number Placeholder 7">
            <a:extLst>
              <a:ext uri="{FF2B5EF4-FFF2-40B4-BE49-F238E27FC236}">
                <a16:creationId xmlns:a16="http://schemas.microsoft.com/office/drawing/2014/main" id="{1025AF2C-259E-E183-EA5A-E3A72F9526FC}"/>
              </a:ext>
            </a:extLst>
          </p:cNvPr>
          <p:cNvSpPr>
            <a:spLocks noGrp="1"/>
          </p:cNvSpPr>
          <p:nvPr>
            <p:ph type="sldNum" sz="quarter" idx="12"/>
          </p:nvPr>
        </p:nvSpPr>
        <p:spPr/>
        <p:txBody>
          <a:bodyPr/>
          <a:lstStyle/>
          <a:p>
            <a:fld id="{C8015E39-59DC-48A0-9676-AD2CAF5CD29F}" type="slidenum">
              <a:rPr lang="nb-NO" smtClean="0"/>
              <a:pPr/>
              <a:t>7</a:t>
            </a:fld>
            <a:endParaRPr lang="nb-NO"/>
          </a:p>
        </p:txBody>
      </p:sp>
    </p:spTree>
    <p:extLst>
      <p:ext uri="{BB962C8B-B14F-4D97-AF65-F5344CB8AC3E}">
        <p14:creationId xmlns:p14="http://schemas.microsoft.com/office/powerpoint/2010/main" val="1838298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D5AF4-A303-B6C4-5BF4-7D02EC643419}"/>
            </a:ext>
          </a:extLst>
        </p:cNvPr>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A33D5624-FE4D-67EF-EC48-29E8CFB75900}"/>
              </a:ext>
            </a:extLst>
          </p:cNvPr>
          <p:cNvGraphicFramePr/>
          <p:nvPr/>
        </p:nvGraphicFramePr>
        <p:xfrm>
          <a:off x="792952" y="1081772"/>
          <a:ext cx="10984017" cy="514694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FA822AFE-E8D9-957C-E276-2263A6AF919E}"/>
              </a:ext>
            </a:extLst>
          </p:cNvPr>
          <p:cNvSpPr>
            <a:spLocks noGrp="1"/>
          </p:cNvSpPr>
          <p:nvPr>
            <p:ph type="body" sz="quarter" idx="14"/>
          </p:nvPr>
        </p:nvSpPr>
        <p:spPr/>
        <p:txBody>
          <a:bodyPr vert="horz" lIns="0" tIns="0" rIns="0" bIns="0" rtlCol="0" anchor="t" anchorCtr="0">
            <a:noAutofit/>
          </a:bodyPr>
          <a:lstStyle/>
          <a:p>
            <a:r>
              <a:rPr lang="nb-NO" sz="1400" i="1">
                <a:solidFill>
                  <a:srgbClr val="00207D"/>
                </a:solidFill>
              </a:rPr>
              <a:t>Vil du si at bedriften i større grad enn før må ha gode vilkår for pensjonsavtaler for å tiltrekke dere riktig arbeidskraft?</a:t>
            </a:r>
          </a:p>
        </p:txBody>
      </p:sp>
      <p:graphicFrame>
        <p:nvGraphicFramePr>
          <p:cNvPr id="14" name="Chart 13">
            <a:extLst>
              <a:ext uri="{FF2B5EF4-FFF2-40B4-BE49-F238E27FC236}">
                <a16:creationId xmlns:a16="http://schemas.microsoft.com/office/drawing/2014/main" id="{4D2FBDDB-C77D-B10D-C670-79842AA3D79D}"/>
              </a:ext>
            </a:extLst>
          </p:cNvPr>
          <p:cNvGraphicFramePr/>
          <p:nvPr/>
        </p:nvGraphicFramePr>
        <p:xfrm>
          <a:off x="711890" y="2203938"/>
          <a:ext cx="3248840" cy="3951403"/>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1">
            <a:extLst>
              <a:ext uri="{FF2B5EF4-FFF2-40B4-BE49-F238E27FC236}">
                <a16:creationId xmlns:a16="http://schemas.microsoft.com/office/drawing/2014/main" id="{4BC7838B-3100-6309-FA4B-1A2ACC497535}"/>
              </a:ext>
            </a:extLst>
          </p:cNvPr>
          <p:cNvSpPr txBox="1">
            <a:spLocks/>
          </p:cNvSpPr>
          <p:nvPr/>
        </p:nvSpPr>
        <p:spPr>
          <a:xfrm>
            <a:off x="781452" y="262097"/>
            <a:ext cx="10629499" cy="443198"/>
          </a:xfrm>
          <a:prstGeom prst="rect">
            <a:avLst/>
          </a:prstGeom>
        </p:spPr>
        <p:txBody>
          <a:bodyPr vert="horz" wrap="square" lIns="0" tIns="0" rIns="0" bIns="0" rtlCol="0" anchor="ctr" anchorCtr="0">
            <a:spAutoFit/>
          </a:bodyPr>
          <a:lstStyle>
            <a:lvl1pPr algn="l" defTabSz="342752" rtl="0" eaLnBrk="1" latinLnBrk="0" hangingPunct="1">
              <a:lnSpc>
                <a:spcPct val="80000"/>
              </a:lnSpc>
              <a:spcBef>
                <a:spcPct val="0"/>
              </a:spcBef>
              <a:buNone/>
              <a:defRPr sz="2400" kern="1200">
                <a:solidFill>
                  <a:schemeClr val="accent2"/>
                </a:solidFill>
                <a:latin typeface="+mj-lt"/>
                <a:ea typeface="+mj-ea"/>
                <a:cs typeface="+mj-cs"/>
              </a:defRPr>
            </a:lvl1pPr>
          </a:lstStyle>
          <a:p>
            <a:pPr defTabSz="914400">
              <a:lnSpc>
                <a:spcPct val="90000"/>
              </a:lnSpc>
            </a:pPr>
            <a:r>
              <a:rPr lang="nb-NO" sz="3200"/>
              <a:t>Pensjon for å tiltrekke seg arbeidskraft (%)</a:t>
            </a:r>
            <a:endParaRPr lang="nb-NO" sz="3200">
              <a:solidFill>
                <a:srgbClr val="00207D"/>
              </a:solidFill>
            </a:endParaRPr>
          </a:p>
        </p:txBody>
      </p:sp>
      <p:graphicFrame>
        <p:nvGraphicFramePr>
          <p:cNvPr id="23" name="Chart 22">
            <a:extLst>
              <a:ext uri="{FF2B5EF4-FFF2-40B4-BE49-F238E27FC236}">
                <a16:creationId xmlns:a16="http://schemas.microsoft.com/office/drawing/2014/main" id="{AD92B90A-E126-4C45-1902-643A315DFBED}"/>
              </a:ext>
            </a:extLst>
          </p:cNvPr>
          <p:cNvGraphicFramePr/>
          <p:nvPr/>
        </p:nvGraphicFramePr>
        <p:xfrm>
          <a:off x="8770365" y="2203938"/>
          <a:ext cx="3248840" cy="4024773"/>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060B297A-A3A9-9094-17E7-448B071A7B74}"/>
              </a:ext>
            </a:extLst>
          </p:cNvPr>
          <p:cNvSpPr>
            <a:spLocks noGrp="1"/>
          </p:cNvSpPr>
          <p:nvPr>
            <p:ph type="sldNum" sz="quarter" idx="12"/>
          </p:nvPr>
        </p:nvSpPr>
        <p:spPr/>
        <p:txBody>
          <a:bodyPr/>
          <a:lstStyle/>
          <a:p>
            <a:fld id="{C8015E39-59DC-48A0-9676-AD2CAF5CD29F}" type="slidenum">
              <a:rPr lang="nb-NO" smtClean="0"/>
              <a:pPr/>
              <a:t>8</a:t>
            </a:fld>
            <a:endParaRPr lang="nb-NO"/>
          </a:p>
        </p:txBody>
      </p:sp>
      <p:sp>
        <p:nvSpPr>
          <p:cNvPr id="2" name="TextBox 17">
            <a:extLst>
              <a:ext uri="{FF2B5EF4-FFF2-40B4-BE49-F238E27FC236}">
                <a16:creationId xmlns:a16="http://schemas.microsoft.com/office/drawing/2014/main" id="{1D45613C-6C03-FA04-980C-4B52BCB54A4D}"/>
              </a:ext>
            </a:extLst>
          </p:cNvPr>
          <p:cNvSpPr txBox="1"/>
          <p:nvPr/>
        </p:nvSpPr>
        <p:spPr>
          <a:xfrm>
            <a:off x="792953" y="1514561"/>
            <a:ext cx="3086715" cy="523220"/>
          </a:xfrm>
          <a:prstGeom prst="rect">
            <a:avLst/>
          </a:prstGeom>
          <a:noFill/>
        </p:spPr>
        <p:txBody>
          <a:bodyPr wrap="square" rtlCol="0">
            <a:spAutoFit/>
          </a:bodyPr>
          <a:lstStyle/>
          <a:p>
            <a:pPr algn="ctr"/>
            <a:r>
              <a:rPr lang="nb-NO" sz="1400">
                <a:solidFill>
                  <a:schemeClr val="tx1">
                    <a:lumMod val="50000"/>
                    <a:lumOff val="50000"/>
                  </a:schemeClr>
                </a:solidFill>
                <a:latin typeface="SpareBank 1 Medium" panose="020B0500030000000000" pitchFamily="34" charset="0"/>
              </a:rPr>
              <a:t>Østlandet totalt</a:t>
            </a:r>
          </a:p>
          <a:p>
            <a:pPr algn="ctr"/>
            <a:r>
              <a:rPr lang="nb-NO" sz="1400">
                <a:solidFill>
                  <a:schemeClr val="tx1">
                    <a:lumMod val="50000"/>
                    <a:lumOff val="50000"/>
                  </a:schemeClr>
                </a:solidFill>
                <a:latin typeface="SpareBank 1 Medium" panose="020B0500030000000000" pitchFamily="34" charset="0"/>
              </a:rPr>
              <a:t>(n = 841)</a:t>
            </a:r>
          </a:p>
        </p:txBody>
      </p:sp>
      <p:sp>
        <p:nvSpPr>
          <p:cNvPr id="3" name="TextBox 18">
            <a:extLst>
              <a:ext uri="{FF2B5EF4-FFF2-40B4-BE49-F238E27FC236}">
                <a16:creationId xmlns:a16="http://schemas.microsoft.com/office/drawing/2014/main" id="{1362AB5B-8851-A7D5-432A-5239C36244C0}"/>
              </a:ext>
            </a:extLst>
          </p:cNvPr>
          <p:cNvSpPr txBox="1"/>
          <p:nvPr/>
        </p:nvSpPr>
        <p:spPr>
          <a:xfrm>
            <a:off x="4871801" y="1514561"/>
            <a:ext cx="2764369" cy="523220"/>
          </a:xfrm>
          <a:prstGeom prst="rect">
            <a:avLst/>
          </a:prstGeom>
          <a:noFill/>
        </p:spPr>
        <p:txBody>
          <a:bodyPr wrap="square" rtlCol="0">
            <a:spAutoFit/>
          </a:bodyPr>
          <a:lstStyle/>
          <a:p>
            <a:pPr algn="ctr"/>
            <a:r>
              <a:rPr lang="nb-NO" sz="1400">
                <a:solidFill>
                  <a:schemeClr val="tx1">
                    <a:lumMod val="50000"/>
                    <a:lumOff val="50000"/>
                  </a:schemeClr>
                </a:solidFill>
                <a:latin typeface="SpareBank 1 Medium" panose="020B0500030000000000" pitchFamily="34" charset="0"/>
              </a:rPr>
              <a:t>Innlandet</a:t>
            </a:r>
          </a:p>
          <a:p>
            <a:pPr algn="ctr"/>
            <a:r>
              <a:rPr lang="nb-NO" sz="1400">
                <a:solidFill>
                  <a:schemeClr val="tx1">
                    <a:lumMod val="50000"/>
                    <a:lumOff val="50000"/>
                  </a:schemeClr>
                </a:solidFill>
                <a:latin typeface="SpareBank 1 Medium" panose="020B0500030000000000" pitchFamily="34" charset="0"/>
              </a:rPr>
              <a:t>(n = 290)</a:t>
            </a:r>
          </a:p>
        </p:txBody>
      </p:sp>
      <p:sp>
        <p:nvSpPr>
          <p:cNvPr id="6" name="TextBox 19">
            <a:extLst>
              <a:ext uri="{FF2B5EF4-FFF2-40B4-BE49-F238E27FC236}">
                <a16:creationId xmlns:a16="http://schemas.microsoft.com/office/drawing/2014/main" id="{CF636D71-3D38-4D9D-0DA8-57456AFED8D9}"/>
              </a:ext>
            </a:extLst>
          </p:cNvPr>
          <p:cNvSpPr txBox="1"/>
          <p:nvPr/>
        </p:nvSpPr>
        <p:spPr>
          <a:xfrm>
            <a:off x="9012601" y="1514562"/>
            <a:ext cx="2764369" cy="523220"/>
          </a:xfrm>
          <a:prstGeom prst="rect">
            <a:avLst/>
          </a:prstGeom>
          <a:noFill/>
        </p:spPr>
        <p:txBody>
          <a:bodyPr wrap="square" rtlCol="0">
            <a:spAutoFit/>
          </a:bodyPr>
          <a:lstStyle/>
          <a:p>
            <a:pPr algn="ctr"/>
            <a:r>
              <a:rPr lang="nb-NO" sz="1400">
                <a:solidFill>
                  <a:schemeClr val="tx1">
                    <a:lumMod val="50000"/>
                    <a:lumOff val="50000"/>
                  </a:schemeClr>
                </a:solidFill>
                <a:latin typeface="SpareBank 1 Medium" panose="020B0500030000000000" pitchFamily="34" charset="0"/>
              </a:rPr>
              <a:t>Hovedstadsregionen</a:t>
            </a:r>
          </a:p>
          <a:p>
            <a:pPr algn="ctr"/>
            <a:r>
              <a:rPr lang="nb-NO" sz="1400">
                <a:solidFill>
                  <a:schemeClr val="tx1">
                    <a:lumMod val="50000"/>
                    <a:lumOff val="50000"/>
                  </a:schemeClr>
                </a:solidFill>
                <a:latin typeface="SpareBank 1 Medium" panose="020B0500030000000000" pitchFamily="34" charset="0"/>
              </a:rPr>
              <a:t>(n = 551)</a:t>
            </a:r>
          </a:p>
        </p:txBody>
      </p:sp>
    </p:spTree>
    <p:extLst>
      <p:ext uri="{BB962C8B-B14F-4D97-AF65-F5344CB8AC3E}">
        <p14:creationId xmlns:p14="http://schemas.microsoft.com/office/powerpoint/2010/main" val="3972092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7C15-4004-49F5-B4F2-CEB47092EF73}"/>
              </a:ext>
            </a:extLst>
          </p:cNvPr>
          <p:cNvSpPr>
            <a:spLocks noGrp="1"/>
          </p:cNvSpPr>
          <p:nvPr>
            <p:ph type="title"/>
          </p:nvPr>
        </p:nvSpPr>
        <p:spPr>
          <a:xfrm>
            <a:off x="781251" y="337805"/>
            <a:ext cx="10629499" cy="403787"/>
          </a:xfrm>
        </p:spPr>
        <p:txBody>
          <a:bodyPr/>
          <a:lstStyle/>
          <a:p>
            <a:r>
              <a:rPr lang="nb-NO"/>
              <a:t>Julebord og julegaver til de ansatte i år? (%)</a:t>
            </a:r>
          </a:p>
        </p:txBody>
      </p:sp>
      <p:sp>
        <p:nvSpPr>
          <p:cNvPr id="9" name="Text Placeholder 6">
            <a:extLst>
              <a:ext uri="{FF2B5EF4-FFF2-40B4-BE49-F238E27FC236}">
                <a16:creationId xmlns:a16="http://schemas.microsoft.com/office/drawing/2014/main" id="{4EF9AB2E-482E-4C65-8077-B49F42D9C5DC}"/>
              </a:ext>
            </a:extLst>
          </p:cNvPr>
          <p:cNvSpPr>
            <a:spLocks noGrp="1"/>
          </p:cNvSpPr>
          <p:nvPr>
            <p:ph type="body" sz="quarter" idx="14"/>
          </p:nvPr>
        </p:nvSpPr>
        <p:spPr>
          <a:xfrm>
            <a:off x="792954" y="804169"/>
            <a:ext cx="9529215" cy="287867"/>
          </a:xfrm>
        </p:spPr>
        <p:txBody>
          <a:bodyPr/>
          <a:lstStyle/>
          <a:p>
            <a:r>
              <a:rPr lang="nb-NO" sz="1400">
                <a:solidFill>
                  <a:srgbClr val="00207D"/>
                </a:solidFill>
              </a:rPr>
              <a:t>Kommer bedriften til å bruke mer eller mindre penger på julebord og julegaver til deres ansatte i år? </a:t>
            </a:r>
            <a:endParaRPr lang="nb-NO" sz="1200">
              <a:solidFill>
                <a:srgbClr val="00207D"/>
              </a:solidFill>
            </a:endParaRPr>
          </a:p>
        </p:txBody>
      </p:sp>
      <p:graphicFrame>
        <p:nvGraphicFramePr>
          <p:cNvPr id="3" name="Chart 2">
            <a:extLst>
              <a:ext uri="{FF2B5EF4-FFF2-40B4-BE49-F238E27FC236}">
                <a16:creationId xmlns:a16="http://schemas.microsoft.com/office/drawing/2014/main" id="{747D6810-69AC-A206-37C4-FA7AA48FACA2}"/>
              </a:ext>
            </a:extLst>
          </p:cNvPr>
          <p:cNvGraphicFramePr/>
          <p:nvPr/>
        </p:nvGraphicFramePr>
        <p:xfrm>
          <a:off x="249829" y="1251503"/>
          <a:ext cx="11387342" cy="4709681"/>
        </p:xfrm>
        <a:graphic>
          <a:graphicData uri="http://schemas.openxmlformats.org/drawingml/2006/chart">
            <c:chart xmlns:c="http://schemas.openxmlformats.org/drawingml/2006/chart" xmlns:r="http://schemas.openxmlformats.org/officeDocument/2006/relationships" r:id="rId2"/>
          </a:graphicData>
        </a:graphic>
      </p:graphicFrame>
      <p:sp>
        <p:nvSpPr>
          <p:cNvPr id="6" name="Plassholder for lysbildenummer 5">
            <a:extLst>
              <a:ext uri="{FF2B5EF4-FFF2-40B4-BE49-F238E27FC236}">
                <a16:creationId xmlns:a16="http://schemas.microsoft.com/office/drawing/2014/main" id="{E3755E49-624E-48E9-1E01-562076FB8E12}"/>
              </a:ext>
            </a:extLst>
          </p:cNvPr>
          <p:cNvSpPr>
            <a:spLocks noGrp="1"/>
          </p:cNvSpPr>
          <p:nvPr>
            <p:ph type="sldNum" sz="quarter" idx="12"/>
          </p:nvPr>
        </p:nvSpPr>
        <p:spPr/>
        <p:txBody>
          <a:bodyPr/>
          <a:lstStyle/>
          <a:p>
            <a:fld id="{C8015E39-59DC-48A0-9676-AD2CAF5CD29F}" type="slidenum">
              <a:rPr lang="nb-NO" smtClean="0"/>
              <a:pPr/>
              <a:t>9</a:t>
            </a:fld>
            <a:endParaRPr lang="nb-NO"/>
          </a:p>
        </p:txBody>
      </p:sp>
    </p:spTree>
    <p:extLst>
      <p:ext uri="{BB962C8B-B14F-4D97-AF65-F5344CB8AC3E}">
        <p14:creationId xmlns:p14="http://schemas.microsoft.com/office/powerpoint/2010/main" val="1508743431"/>
      </p:ext>
    </p:extLst>
  </p:cSld>
  <p:clrMapOvr>
    <a:masterClrMapping/>
  </p:clrMapOvr>
</p:sld>
</file>

<file path=ppt/theme/theme1.xml><?xml version="1.0" encoding="utf-8"?>
<a:theme xmlns:a="http://schemas.openxmlformats.org/drawingml/2006/main" name="Office-tema">
  <a:themeElements>
    <a:clrScheme name="SpareBank1">
      <a:dk1>
        <a:sysClr val="windowText" lastClr="000000"/>
      </a:dk1>
      <a:lt1>
        <a:sysClr val="window" lastClr="FFFFFF"/>
      </a:lt1>
      <a:dk2>
        <a:srgbClr val="005AA4"/>
      </a:dk2>
      <a:lt2>
        <a:srgbClr val="B7CEE6"/>
      </a:lt2>
      <a:accent1>
        <a:srgbClr val="005AA4"/>
      </a:accent1>
      <a:accent2>
        <a:srgbClr val="002776"/>
      </a:accent2>
      <a:accent3>
        <a:srgbClr val="7EB5D2"/>
      </a:accent3>
      <a:accent4>
        <a:srgbClr val="F8E9DD"/>
      </a:accent4>
      <a:accent5>
        <a:srgbClr val="D3D3EA"/>
      </a:accent5>
      <a:accent6>
        <a:srgbClr val="EE8D9C"/>
      </a:accent6>
      <a:hlink>
        <a:srgbClr val="0563C1"/>
      </a:hlink>
      <a:folHlink>
        <a:srgbClr val="954F72"/>
      </a:folHlink>
    </a:clrScheme>
    <a:fontScheme name="SpareBank1">
      <a:majorFont>
        <a:latin typeface="SpareBank 1 Title"/>
        <a:ea typeface=""/>
        <a:cs typeface=""/>
      </a:majorFont>
      <a:minorFont>
        <a:latin typeface="SpareBank 1"/>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1 Mal.potx" id="{8450B948-2DEB-46C1-B52D-E98B9DFEA94F}" vid="{B8705029-BF4A-4202-BA3D-78B124A84A7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pareBank1">
    <a:dk1>
      <a:sysClr val="windowText" lastClr="000000"/>
    </a:dk1>
    <a:lt1>
      <a:sysClr val="window" lastClr="FFFFFF"/>
    </a:lt1>
    <a:dk2>
      <a:srgbClr val="44546A"/>
    </a:dk2>
    <a:lt2>
      <a:srgbClr val="E7E6E6"/>
    </a:lt2>
    <a:accent1>
      <a:srgbClr val="135EA0"/>
    </a:accent1>
    <a:accent2>
      <a:srgbClr val="1F82BA"/>
    </a:accent2>
    <a:accent3>
      <a:srgbClr val="85C7E5"/>
    </a:accent3>
    <a:accent4>
      <a:srgbClr val="032A74"/>
    </a:accent4>
    <a:accent5>
      <a:srgbClr val="666666"/>
    </a:accent5>
    <a:accent6>
      <a:srgbClr val="99999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 dockstate="right" visibility="0" width="350" row="1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B56DB914-30FA-479A-A08C-F066C773B017}">
  <we:reference id="f7da559f-5105-4956-bf32-5c706edeb727" version="2.0.1.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D1CE03F-DB90-46CB-9FC0-D3B85863C459}">
  <we:reference id="b5c09e55-3dce-4edd-868c-cc5152671239" version="1.0.0.4" store="EXCatalog" storeType="EXCatalog"/>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EFDC0DC0-9262-4A24-80B8-069B9642ED1D}">
  <we:reference id="wa104380594" version="2.0.0.0" store="en-001" storeType="OMEX"/>
  <we:alternateReferences>
    <we:reference id="WA104380594"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1600ca-0686-4b1f-968b-c12fc4e22610">
      <Terms xmlns="http://schemas.microsoft.com/office/infopath/2007/PartnerControls"/>
    </lcf76f155ced4ddcb4097134ff3c332f>
    <TaxCatchAll xmlns="e5d8decc-fbf3-42af-b0c5-552e08ad530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16A89D32166AE4DBBC991C9AF4A6463" ma:contentTypeVersion="19" ma:contentTypeDescription="Opprett et nytt dokument." ma:contentTypeScope="" ma:versionID="e8602b3f96c27aa7a4871fd99c182030">
  <xsd:schema xmlns:xsd="http://www.w3.org/2001/XMLSchema" xmlns:xs="http://www.w3.org/2001/XMLSchema" xmlns:p="http://schemas.microsoft.com/office/2006/metadata/properties" xmlns:ns2="061600ca-0686-4b1f-968b-c12fc4e22610" xmlns:ns3="e5d8decc-fbf3-42af-b0c5-552e08ad530d" targetNamespace="http://schemas.microsoft.com/office/2006/metadata/properties" ma:root="true" ma:fieldsID="52d50290af43ffcc8533101dd97b7701" ns2:_="" ns3:_="">
    <xsd:import namespace="061600ca-0686-4b1f-968b-c12fc4e22610"/>
    <xsd:import namespace="e5d8decc-fbf3-42af-b0c5-552e08ad53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1600ca-0686-4b1f-968b-c12fc4e22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0e9fb7f4-5f52-4a16-a0ab-965ebfdb74c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d8decc-fbf3-42af-b0c5-552e08ad530d"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c49acd2a-69e5-4150-95a5-7850c91ca846}" ma:internalName="TaxCatchAll" ma:showField="CatchAllData" ma:web="e5d8decc-fbf3-42af-b0c5-552e08ad53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51E578-F59C-4AA4-A064-60F38B77ED57}">
  <ds:schemaRefs>
    <ds:schemaRef ds:uri="061600ca-0686-4b1f-968b-c12fc4e22610"/>
    <ds:schemaRef ds:uri="e5d8decc-fbf3-42af-b0c5-552e08ad530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3CAE4DC-5003-40B9-9005-38D605989A93}">
  <ds:schemaRefs>
    <ds:schemaRef ds:uri="061600ca-0686-4b1f-968b-c12fc4e22610"/>
    <ds:schemaRef ds:uri="e5d8decc-fbf3-42af-b0c5-552e08ad53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BCDED5-7808-4D8F-8B8F-548E48E347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SpareBank 1 mal</Template>
  <TotalTime>2</TotalTime>
  <Words>1265</Words>
  <Application>Microsoft Office PowerPoint</Application>
  <PresentationFormat>Widescreen</PresentationFormat>
  <Paragraphs>229</Paragraphs>
  <Slides>23</Slides>
  <Notes>5</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23</vt:i4>
      </vt:variant>
    </vt:vector>
  </HeadingPairs>
  <TitlesOfParts>
    <vt:vector size="32" baseType="lpstr">
      <vt:lpstr>SpareBank 1 Title</vt:lpstr>
      <vt:lpstr>SpareBank 1 Light</vt:lpstr>
      <vt:lpstr>Calibri</vt:lpstr>
      <vt:lpstr>SpareBank 1 Title Light</vt:lpstr>
      <vt:lpstr>SpareBank 1</vt:lpstr>
      <vt:lpstr>SpareBank 1 Medium</vt:lpstr>
      <vt:lpstr>Aptos</vt:lpstr>
      <vt:lpstr>Arial</vt:lpstr>
      <vt:lpstr>Office-tema</vt:lpstr>
      <vt:lpstr>PowerPoint-presentasjon</vt:lpstr>
      <vt:lpstr>Bedriftenes forventninger går litt ned siste halvår</vt:lpstr>
      <vt:lpstr>Forventningsindikator i næringer</vt:lpstr>
      <vt:lpstr>Økonomiske bekymringer for det neste året (%)</vt:lpstr>
      <vt:lpstr>PowerPoint-presentasjon</vt:lpstr>
      <vt:lpstr>Prisøkning neste året (%) </vt:lpstr>
      <vt:lpstr>PowerPoint-presentasjon</vt:lpstr>
      <vt:lpstr>PowerPoint-presentasjon</vt:lpstr>
      <vt:lpstr>Julebord og julegaver til de ansatte i år? (%)</vt:lpstr>
      <vt:lpstr>Julebord og julegaver til de ansatte i år? Tidsserie (%)</vt:lpstr>
      <vt:lpstr>Lønnsoppgjøret (%)</vt:lpstr>
      <vt:lpstr>Lønnsoppgjøret - 2026 (%)</vt:lpstr>
      <vt:lpstr>PowerPoint-presentasjon</vt:lpstr>
      <vt:lpstr>Forventningsindikatoren øker etter å ha vært stabil siden 2024</vt:lpstr>
      <vt:lpstr>Jevn utvikling i innsparinger</vt:lpstr>
      <vt:lpstr>Økonomiske bekymringer for det neste året - tidsutvikling</vt:lpstr>
      <vt:lpstr>Planlagte investeringer det neste året - Østlandet</vt:lpstr>
      <vt:lpstr>Opplevelse av privatøkonomi </vt:lpstr>
      <vt:lpstr>Husstandens sparing</vt:lpstr>
      <vt:lpstr>Uforutsette utgifter</vt:lpstr>
      <vt:lpstr>Pensjon</vt:lpstr>
      <vt:lpstr>Gjennomsnittlig sparing til pensjon blant de som sparer</vt:lpstr>
      <vt:lpstr>Om undersøkelsen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Elisabeth Landsverk</dc:creator>
  <cp:lastModifiedBy>Elisabeth Landsverk</cp:lastModifiedBy>
  <cp:revision>2</cp:revision>
  <dcterms:created xsi:type="dcterms:W3CDTF">2025-12-05T14:20:15Z</dcterms:created>
  <dcterms:modified xsi:type="dcterms:W3CDTF">2026-01-15T10:02:20Z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c0fedf-0d49-46bb-9b60-889173411d8d_Enabled">
    <vt:lpwstr>true</vt:lpwstr>
  </property>
  <property fmtid="{D5CDD505-2E9C-101B-9397-08002B2CF9AE}" pid="3" name="MSIP_Label_d7c0fedf-0d49-46bb-9b60-889173411d8d_SetDate">
    <vt:lpwstr>2025-12-05T14:22:52Z</vt:lpwstr>
  </property>
  <property fmtid="{D5CDD505-2E9C-101B-9397-08002B2CF9AE}" pid="4" name="MSIP_Label_d7c0fedf-0d49-46bb-9b60-889173411d8d_Method">
    <vt:lpwstr>Privileged</vt:lpwstr>
  </property>
  <property fmtid="{D5CDD505-2E9C-101B-9397-08002B2CF9AE}" pid="5" name="MSIP_Label_d7c0fedf-0d49-46bb-9b60-889173411d8d_Name">
    <vt:lpwstr>Åpen</vt:lpwstr>
  </property>
  <property fmtid="{D5CDD505-2E9C-101B-9397-08002B2CF9AE}" pid="6" name="MSIP_Label_d7c0fedf-0d49-46bb-9b60-889173411d8d_SiteId">
    <vt:lpwstr>8c39e660-8fca-4445-8047-ade8999d2570</vt:lpwstr>
  </property>
  <property fmtid="{D5CDD505-2E9C-101B-9397-08002B2CF9AE}" pid="7" name="MSIP_Label_d7c0fedf-0d49-46bb-9b60-889173411d8d_ActionId">
    <vt:lpwstr>d1818759-d440-44c3-a7e4-bec0d1a7b64a</vt:lpwstr>
  </property>
  <property fmtid="{D5CDD505-2E9C-101B-9397-08002B2CF9AE}" pid="8" name="MSIP_Label_d7c0fedf-0d49-46bb-9b60-889173411d8d_ContentBits">
    <vt:lpwstr>0</vt:lpwstr>
  </property>
  <property fmtid="{D5CDD505-2E9C-101B-9397-08002B2CF9AE}" pid="9" name="MSIP_Label_d7c0fedf-0d49-46bb-9b60-889173411d8d_Tag">
    <vt:lpwstr>10, 0, 1, 1</vt:lpwstr>
  </property>
  <property fmtid="{D5CDD505-2E9C-101B-9397-08002B2CF9AE}" pid="10" name="ContentTypeId">
    <vt:lpwstr>0x010100216A89D32166AE4DBBC991C9AF4A6463</vt:lpwstr>
  </property>
  <property fmtid="{D5CDD505-2E9C-101B-9397-08002B2CF9AE}" pid="11" name="MediaServiceImageTags">
    <vt:lpwstr/>
  </property>
</Properties>
</file>